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  <p:sldMasterId id="2147483774" r:id="rId2"/>
  </p:sldMasterIdLst>
  <p:notesMasterIdLst>
    <p:notesMasterId r:id="rId6"/>
  </p:notesMasterIdLst>
  <p:handoutMasterIdLst>
    <p:handoutMasterId r:id="rId7"/>
  </p:handoutMasterIdLst>
  <p:sldIdLst>
    <p:sldId id="974" r:id="rId3"/>
    <p:sldId id="857" r:id="rId4"/>
    <p:sldId id="976" r:id="rId5"/>
  </p:sldIdLst>
  <p:sldSz cx="9144000" cy="5143500" type="screen16x9"/>
  <p:notesSz cx="7010400" cy="9296400"/>
  <p:defaultTextStyle>
    <a:defPPr>
      <a:defRPr lang="en-US"/>
    </a:defPPr>
    <a:lvl1pPr marL="0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" userDrawn="1">
          <p15:clr>
            <a:srgbClr val="A4A3A4"/>
          </p15:clr>
        </p15:guide>
        <p15:guide id="2" orient="horz" pos="1341" userDrawn="1">
          <p15:clr>
            <a:srgbClr val="A4A3A4"/>
          </p15:clr>
        </p15:guide>
        <p15:guide id="3" orient="horz" pos="1205" userDrawn="1">
          <p15:clr>
            <a:srgbClr val="A4A3A4"/>
          </p15:clr>
        </p15:guide>
        <p15:guide id="4" pos="5487" userDrawn="1">
          <p15:clr>
            <a:srgbClr val="A4A3A4"/>
          </p15:clr>
        </p15:guide>
        <p15:guide id="5" pos="40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F45"/>
    <a:srgbClr val="F57521"/>
    <a:srgbClr val="00B795"/>
    <a:srgbClr val="00B4F1"/>
    <a:srgbClr val="FBB032"/>
    <a:srgbClr val="1372BA"/>
    <a:srgbClr val="926EB0"/>
    <a:srgbClr val="FBE921"/>
    <a:srgbClr val="FBB034"/>
    <a:srgbClr val="FB8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78" autoAdjust="0"/>
    <p:restoredTop sz="67410" autoAdjust="0"/>
  </p:normalViewPr>
  <p:slideViewPr>
    <p:cSldViewPr snapToGrid="0">
      <p:cViewPr varScale="1">
        <p:scale>
          <a:sx n="77" d="100"/>
          <a:sy n="77" d="100"/>
        </p:scale>
        <p:origin x="1963" y="62"/>
      </p:cViewPr>
      <p:guideLst>
        <p:guide orient="horz" pos="273"/>
        <p:guide orient="horz" pos="1341"/>
        <p:guide orient="horz" pos="1205"/>
        <p:guide pos="5487"/>
        <p:guide pos="40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1400"/>
    </p:cViewPr>
  </p:sorterViewPr>
  <p:notesViewPr>
    <p:cSldViewPr snapToGrid="0">
      <p:cViewPr>
        <p:scale>
          <a:sx n="66" d="100"/>
          <a:sy n="66" d="100"/>
        </p:scale>
        <p:origin x="4320" y="808"/>
      </p:cViewPr>
      <p:guideLst>
        <p:guide orient="horz" pos="2928"/>
        <p:guide pos="2208"/>
      </p:guideLst>
    </p:cSldViewPr>
  </p:notesViewPr>
  <p:gridSpacing cx="457200" cy="457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360" y="9123546"/>
            <a:ext cx="1497704" cy="109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Copyright </a:t>
            </a:r>
            <a:r>
              <a:rPr lang="is-I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2016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Duarte Inc. Confidential.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37731" y="9123546"/>
            <a:ext cx="108149" cy="109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>
                <a:solidFill>
                  <a:schemeClr val="bg1">
                    <a:lumMod val="75000"/>
                  </a:schemeClr>
                </a:solidFill>
                <a:latin typeface="+mj-lt"/>
              </a:rPr>
              <a:t>‹#›</a:t>
            </a:fld>
            <a:endParaRPr lang="en-US" sz="7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A1D4F-89C0-4075-B4B3-7CBBB6C3B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506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1093788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91089" y="4929028"/>
            <a:ext cx="6228222" cy="3670141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360" y="9123546"/>
            <a:ext cx="130403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Copyright </a:t>
            </a:r>
            <a:r>
              <a:rPr lang="is-IS" sz="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2016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Duarte Inc. Confidential.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7752" y="9123546"/>
            <a:ext cx="78654" cy="938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60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‹#›</a:t>
            </a:fld>
            <a:endParaRPr lang="en-US" sz="6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18743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85736" indent="-85736" algn="l" defTabSz="685891" rtl="0" eaLnBrk="1" latinLnBrk="0" hangingPunct="1">
      <a:lnSpc>
        <a:spcPct val="85000"/>
      </a:lnSpc>
      <a:spcBef>
        <a:spcPts val="600"/>
      </a:spcBef>
      <a:spcAft>
        <a:spcPts val="150"/>
      </a:spcAft>
      <a:buFont typeface="Arial" pitchFamily="34" charset="0"/>
      <a:buChar char="•"/>
      <a:defRPr sz="900" kern="1200">
        <a:solidFill>
          <a:schemeClr val="bg1">
            <a:lumMod val="50000"/>
          </a:schemeClr>
        </a:solidFill>
        <a:latin typeface="+mj-lt"/>
        <a:ea typeface="+mn-ea"/>
        <a:cs typeface="+mn-cs"/>
      </a:defRPr>
    </a:lvl1pPr>
    <a:lvl2pPr marL="171473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825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2pPr>
    <a:lvl3pPr marL="257209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788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3pPr>
    <a:lvl4pPr marL="342946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750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4pPr>
    <a:lvl5pPr marL="428682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675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5pPr>
    <a:lvl6pPr marL="1714729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92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900" kern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1. Enterprise customers have unique needs</a:t>
            </a:r>
          </a:p>
          <a:p>
            <a:pPr lvl="1"/>
            <a:r>
              <a:rPr lang="en-US" sz="825" kern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Complexity</a:t>
            </a:r>
          </a:p>
          <a:p>
            <a:pPr lvl="1"/>
            <a:r>
              <a:rPr lang="en-US" sz="825" kern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Volume</a:t>
            </a:r>
          </a:p>
          <a:p>
            <a:pPr lvl="1"/>
            <a:r>
              <a:rPr lang="en-US" sz="825" kern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Security</a:t>
            </a:r>
          </a:p>
          <a:p>
            <a:pPr lvl="1"/>
            <a:r>
              <a:rPr lang="en-US" sz="825" kern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Workflows\Automation 	</a:t>
            </a:r>
          </a:p>
          <a:p>
            <a:pPr marL="0" indent="0">
              <a:buNone/>
            </a:pPr>
            <a:r>
              <a:rPr lang="en-US" sz="900" kern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 </a:t>
            </a:r>
          </a:p>
          <a:p>
            <a:pPr marL="0" indent="0">
              <a:buNone/>
            </a:pPr>
            <a:r>
              <a:rPr lang="en-US" sz="900" kern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2. Extending and customizing Blackbaud CRM helps you meet these needs</a:t>
            </a:r>
          </a:p>
          <a:p>
            <a:pPr lvl="1"/>
            <a:r>
              <a:rPr lang="en-US" sz="825" kern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Creating new functionality</a:t>
            </a:r>
          </a:p>
          <a:p>
            <a:pPr lvl="1"/>
            <a:r>
              <a:rPr lang="en-US" sz="825" kern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Integrating with other services and products</a:t>
            </a:r>
          </a:p>
          <a:p>
            <a:pPr lvl="2"/>
            <a:r>
              <a:rPr lang="en-US" sz="788" kern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Allen Roth from the Jewish Federation of Cleveland will share how they have built an extensible integration between BBCRM and marketing platforms</a:t>
            </a:r>
          </a:p>
          <a:p>
            <a:pPr lvl="1"/>
            <a:r>
              <a:rPr lang="en-US" sz="825" kern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Driving innovation and helping define best practices as premiere fundraising organizations</a:t>
            </a:r>
          </a:p>
          <a:p>
            <a:pPr lvl="2"/>
            <a:r>
              <a:rPr lang="en-US" sz="788" kern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Cary </a:t>
            </a:r>
            <a:r>
              <a:rPr lang="en-US" sz="788" kern="1200" dirty="0" err="1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Mayeda</a:t>
            </a:r>
            <a:r>
              <a:rPr lang="en-US" sz="788" kern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 from Children’s Hospital Colorado Foundation will share a custom wizard that streamlined their data entry process and allowed flexibility to re-order and show or hide relevant sections</a:t>
            </a:r>
          </a:p>
          <a:p>
            <a:pPr marL="0" indent="0">
              <a:buNone/>
            </a:pPr>
            <a:r>
              <a:rPr lang="en-US" sz="900" kern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 </a:t>
            </a:r>
          </a:p>
          <a:p>
            <a:pPr marL="0" indent="0">
              <a:buNone/>
            </a:pPr>
            <a:r>
              <a:rPr lang="en-US" sz="900" kern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3. Blackbaud CRM is a stable platform for development and customization</a:t>
            </a:r>
          </a:p>
          <a:p>
            <a:pPr marL="171473" marR="0" lvl="1" indent="-85736" algn="l" defTabSz="685891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15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825" kern="1200" dirty="0">
                <a:solidFill>
                  <a:schemeClr val="bg1">
                    <a:lumMod val="50000"/>
                  </a:schemeClr>
                </a:solidFill>
                <a:effectLst/>
                <a:latin typeface="Franklin Gothic Book" pitchFamily="34" charset="0"/>
                <a:ea typeface="+mn-ea"/>
                <a:cs typeface="+mn-cs"/>
              </a:rPr>
              <a:t>This conference is another place to share between each other as well as with Blackbaud</a:t>
            </a:r>
            <a:endParaRPr lang="en-US" sz="825" kern="1200" dirty="0">
              <a:solidFill>
                <a:schemeClr val="bg1">
                  <a:lumMod val="50000"/>
                </a:schemeClr>
              </a:solidFill>
              <a:effectLst/>
              <a:latin typeface="+mj-lt"/>
              <a:ea typeface="+mn-ea"/>
              <a:cs typeface="+mn-cs"/>
            </a:endParaRPr>
          </a:p>
          <a:p>
            <a:pPr lvl="1"/>
            <a:r>
              <a:rPr lang="en-US" sz="825" kern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We will continue to incrementally invest in CRM to maintain quality and deliver impactful features</a:t>
            </a:r>
          </a:p>
          <a:p>
            <a:pPr lvl="1"/>
            <a:r>
              <a:rPr lang="en-US" sz="825" kern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We are several years out from making any major transition from the current platform</a:t>
            </a:r>
          </a:p>
          <a:p>
            <a:pPr lvl="1"/>
            <a:r>
              <a:rPr lang="en-US" sz="825" kern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We are building the next generation services to meet the unique needs of Enterprise customers</a:t>
            </a:r>
          </a:p>
          <a:p>
            <a:pPr lvl="2"/>
            <a:r>
              <a:rPr lang="en-US" sz="788" kern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Todd Yellin will deliver a session on the new bulk import service and share how it integrates with Blackbaud CRM</a:t>
            </a:r>
          </a:p>
          <a:p>
            <a:pPr lvl="1"/>
            <a:r>
              <a:rPr lang="en-US" sz="825" kern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We will deliver capabilities for you to build functionality in line with our future</a:t>
            </a:r>
          </a:p>
          <a:p>
            <a:pPr lvl="2"/>
            <a:r>
              <a:rPr lang="en-US" sz="788" kern="120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Tony Knopp will deliver a session on the new BBUI-Angular and SKY UX capabilities, which give you the ability to easily tie BBCRM data into new, mobile responsive UX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95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9"/>
            <a:ext cx="9144000" cy="5142161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8595" y="2451801"/>
            <a:ext cx="5585486" cy="302285"/>
          </a:xfrm>
        </p:spPr>
        <p:txBody>
          <a:bodyPr/>
          <a:lstStyle>
            <a:lvl1pPr marL="260747" indent="-260747">
              <a:spcBef>
                <a:spcPts val="450"/>
              </a:spcBef>
              <a:defRPr sz="2100"/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8595" y="2840296"/>
            <a:ext cx="5585486" cy="302285"/>
          </a:xfrm>
        </p:spPr>
        <p:txBody>
          <a:bodyPr/>
          <a:lstStyle>
            <a:lvl1pPr marL="260747" indent="0">
              <a:spcBef>
                <a:spcPts val="450"/>
              </a:spcBef>
              <a:buFont typeface="Arial" panose="020B0604020202020204" pitchFamily="34" charset="0"/>
              <a:buNone/>
              <a:defRPr sz="2100"/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35042" y="304801"/>
            <a:ext cx="6475182" cy="2049905"/>
          </a:xfrm>
        </p:spPr>
        <p:txBody>
          <a:bodyPr anchor="b" anchorCtr="0"/>
          <a:lstStyle>
            <a:lvl1pPr marL="0" indent="0" algn="l" defTabSz="685800" rtl="0" eaLnBrk="1" latinLnBrk="0" hangingPunct="1">
              <a:spcBef>
                <a:spcPts val="450"/>
              </a:spcBef>
              <a:buFont typeface="Arial" panose="020B0604020202020204" pitchFamily="34" charset="0"/>
              <a:buNone/>
              <a:defRPr lang="en-US" sz="4050" kern="1200" spc="-30" dirty="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36" y="3691492"/>
            <a:ext cx="2156968" cy="7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1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no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553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450137" y="108859"/>
            <a:ext cx="8306465" cy="7912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auto">
          <a:xfrm>
            <a:off x="450137" y="1273628"/>
            <a:ext cx="8305243" cy="3252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3768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742854"/>
            <a:ext cx="8412480" cy="3851275"/>
          </a:xfrm>
        </p:spPr>
        <p:txBody>
          <a:bodyPr/>
          <a:lstStyle>
            <a:lvl1pPr marL="182821" marR="0" indent="-182821" algn="l" defTabSz="342789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Blip>
                <a:blip r:embed="rId2"/>
              </a:buBlip>
              <a:tabLst/>
              <a:defRPr sz="1499">
                <a:latin typeface="Arial"/>
                <a:cs typeface="Arial"/>
              </a:defRPr>
            </a:lvl1pPr>
            <a:lvl2pPr marL="365642" marR="0" indent="-182821" algn="l" defTabSz="342789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499">
                <a:latin typeface="Arial"/>
                <a:cs typeface="Arial"/>
              </a:defRPr>
            </a:lvl2pPr>
            <a:lvl3pPr marL="548462" marR="0" indent="-182821" algn="l" defTabSz="342789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499">
                <a:latin typeface="Arial"/>
                <a:cs typeface="Arial"/>
              </a:defRPr>
            </a:lvl3pPr>
            <a:lvl4pPr marL="731282" marR="0" indent="-182821" algn="l" defTabSz="342789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tabLst/>
              <a:defRPr sz="1349">
                <a:latin typeface="Arial"/>
                <a:cs typeface="Arial"/>
              </a:defRPr>
            </a:lvl4pPr>
            <a:lvl5pPr marL="914103" marR="0" indent="-182821" algn="l" defTabSz="342789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 sz="1349">
                <a:latin typeface="Arial"/>
                <a:cs typeface="Arial"/>
              </a:defRPr>
            </a:lvl5pPr>
          </a:lstStyle>
          <a:p>
            <a:pPr marL="182821" marR="0" lvl="0" indent="-182821" algn="l" defTabSz="342789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>
                <a:ln>
                  <a:noFill/>
                </a:ln>
                <a:solidFill>
                  <a:srgbClr val="6B6F71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Click to edit Master text styles</a:t>
            </a:r>
          </a:p>
          <a:p>
            <a:pPr marL="365642" marR="0" lvl="1" indent="-182821" algn="l" defTabSz="342789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>
                <a:ln>
                  <a:noFill/>
                </a:ln>
                <a:solidFill>
                  <a:srgbClr val="6B6F71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Second level</a:t>
            </a:r>
          </a:p>
          <a:p>
            <a:pPr marL="548462" marR="0" lvl="2" indent="-182821" algn="l" defTabSz="342789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>
                <a:ln>
                  <a:noFill/>
                </a:ln>
                <a:solidFill>
                  <a:srgbClr val="6B6F71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Third level</a:t>
            </a:r>
          </a:p>
          <a:p>
            <a:pPr marL="731282" marR="0" lvl="3" indent="-182821" algn="l" defTabSz="342789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Pct val="100000"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B6F71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Fourth level</a:t>
            </a:r>
          </a:p>
          <a:p>
            <a:pPr marL="914103" marR="0" lvl="4" indent="-182821" algn="l" defTabSz="342789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B6F71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Fifth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65760" y="182880"/>
            <a:ext cx="8412480" cy="48006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base">
              <a:defRPr sz="2399" b="1" i="0" spc="38" baseline="0">
                <a:latin typeface="Arial"/>
                <a:ea typeface="HelveticaNeueLT Std Med Cn" panose="020B0606030502030204" pitchFamily="34" charset="0"/>
                <a:cs typeface="HelveticaNeueLT Std Med Cn" panose="020B060603050203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0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487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ll Out - Brainstor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65760" y="182880"/>
            <a:ext cx="8412480" cy="48006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 fontAlgn="base">
              <a:defRPr sz="3200" b="1" i="0" spc="38" baseline="0">
                <a:latin typeface="Arial Narrow" charset="0"/>
                <a:ea typeface="HelveticaNeueLT Std Med Cn" panose="020B0606030502030204" pitchFamily="34" charset="0"/>
                <a:cs typeface="HelveticaNeueLT Std Med Cn" panose="020B060603050203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365760" y="754380"/>
            <a:ext cx="841248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19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l Gre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1"/>
            <a:ext cx="9144000" cy="5142161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0009"/>
            <a:ext cx="9144000" cy="1008459"/>
          </a:xfrm>
        </p:spPr>
        <p:txBody>
          <a:bodyPr anchor="ctr" anchorCtr="1"/>
          <a:lstStyle>
            <a:lvl1pPr marL="0" indent="0" algn="ctr">
              <a:buFontTx/>
              <a:buNone/>
              <a:defRPr sz="4500" baseline="0">
                <a:solidFill>
                  <a:schemeClr val="bg1"/>
                </a:solidFill>
              </a:defRPr>
            </a:lvl1pPr>
          </a:lstStyle>
          <a:p>
            <a:pPr marL="182821" marR="0" lvl="0" indent="-182821" algn="l" defTabSz="342789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/>
              <a:t>Add text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8" t="28484" r="10576" b="30087"/>
          <a:stretch/>
        </p:blipFill>
        <p:spPr>
          <a:xfrm>
            <a:off x="3510674" y="2785445"/>
            <a:ext cx="2122651" cy="884207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2549771" y="2759565"/>
            <a:ext cx="3986441" cy="0"/>
          </a:xfrm>
          <a:prstGeom prst="line">
            <a:avLst/>
          </a:prstGeom>
          <a:noFill/>
          <a:ln w="142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933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bg>
      <p:bgPr>
        <a:gradFill>
          <a:gsLst>
            <a:gs pos="0">
              <a:schemeClr val="bg1">
                <a:lumMod val="85000"/>
                <a:alpha val="85000"/>
              </a:schemeClr>
            </a:gs>
            <a:gs pos="58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84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342949" y="108859"/>
            <a:ext cx="8413653" cy="7912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7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39"/>
            <a:ext cx="9144000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1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0"/>
            <a:ext cx="9144000" cy="51421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96" y="3711577"/>
            <a:ext cx="1803667" cy="275297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8595" y="2451801"/>
            <a:ext cx="5585486" cy="302285"/>
          </a:xfrm>
        </p:spPr>
        <p:txBody>
          <a:bodyPr/>
          <a:lstStyle>
            <a:lvl1pPr marL="260747" indent="-260747">
              <a:spcBef>
                <a:spcPts val="450"/>
              </a:spcBef>
              <a:defRPr sz="2100"/>
            </a:lvl1pPr>
          </a:lstStyle>
          <a:p>
            <a:pPr lvl="0"/>
            <a:r>
              <a:rPr lang="en-US"/>
              <a:t>Name of Presenter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8595" y="2840296"/>
            <a:ext cx="5585486" cy="302285"/>
          </a:xfrm>
        </p:spPr>
        <p:txBody>
          <a:bodyPr/>
          <a:lstStyle>
            <a:lvl1pPr marL="260747" indent="0">
              <a:spcBef>
                <a:spcPts val="450"/>
              </a:spcBef>
              <a:buFont typeface="Arial" panose="020B0604020202020204" pitchFamily="34" charset="0"/>
              <a:buNone/>
              <a:defRPr sz="21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35042" y="304801"/>
            <a:ext cx="6475182" cy="2049905"/>
          </a:xfrm>
        </p:spPr>
        <p:txBody>
          <a:bodyPr anchor="b" anchorCtr="0"/>
          <a:lstStyle>
            <a:lvl1pPr marL="0" indent="0" algn="l" defTabSz="685800" rtl="0" eaLnBrk="1" latinLnBrk="0" hangingPunct="1">
              <a:spcBef>
                <a:spcPts val="450"/>
              </a:spcBef>
              <a:buFont typeface="Arial" panose="020B0604020202020204" pitchFamily="34" charset="0"/>
              <a:buNone/>
              <a:defRPr lang="en-US" sz="4050" kern="1200" spc="-30" dirty="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60520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91" y="4901381"/>
            <a:ext cx="4658678" cy="1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0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342949" y="108859"/>
            <a:ext cx="8413653" cy="7912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752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39"/>
            <a:ext cx="9144000" cy="514216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-382872" y="2631353"/>
            <a:ext cx="10353492" cy="38318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272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"/>
            <a:ext cx="9144000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9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8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85000"/>
                <a:alpha val="85000"/>
              </a:schemeClr>
            </a:gs>
            <a:gs pos="83000">
              <a:schemeClr val="bg1"/>
            </a:gs>
            <a:gs pos="30000">
              <a:schemeClr val="bg1">
                <a:lumMod val="95000"/>
                <a:alpha val="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flipH="1">
            <a:off x="342949" y="108858"/>
            <a:ext cx="8413653" cy="74022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b="0" dirty="0"/>
              <a:t>Click To Add Title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2900" y="1273628"/>
            <a:ext cx="8412480" cy="3252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5939415" y="3642610"/>
            <a:ext cx="807915" cy="125195"/>
            <a:chOff x="2274599" y="2654919"/>
            <a:chExt cx="1944204" cy="301352"/>
          </a:xfrm>
          <a:solidFill>
            <a:schemeClr val="bg1"/>
          </a:solidFill>
        </p:grpSpPr>
        <p:sp>
          <p:nvSpPr>
            <p:cNvPr id="28" name="Freeform 60"/>
            <p:cNvSpPr>
              <a:spLocks noChangeArrowheads="1"/>
            </p:cNvSpPr>
            <p:nvPr/>
          </p:nvSpPr>
          <p:spPr bwMode="auto">
            <a:xfrm>
              <a:off x="2575951" y="2733768"/>
              <a:ext cx="238705" cy="221423"/>
            </a:xfrm>
            <a:custGeom>
              <a:avLst/>
              <a:gdLst>
                <a:gd name="T0" fmla="*/ 836 w 975"/>
                <a:gd name="T1" fmla="*/ 649 h 905"/>
                <a:gd name="T2" fmla="*/ 836 w 975"/>
                <a:gd name="T3" fmla="*/ 649 h 905"/>
                <a:gd name="T4" fmla="*/ 836 w 975"/>
                <a:gd name="T5" fmla="*/ 347 h 905"/>
                <a:gd name="T6" fmla="*/ 836 w 975"/>
                <a:gd name="T7" fmla="*/ 347 h 905"/>
                <a:gd name="T8" fmla="*/ 836 w 975"/>
                <a:gd name="T9" fmla="*/ 23 h 905"/>
                <a:gd name="T10" fmla="*/ 673 w 975"/>
                <a:gd name="T11" fmla="*/ 23 h 905"/>
                <a:gd name="T12" fmla="*/ 673 w 975"/>
                <a:gd name="T13" fmla="*/ 93 h 905"/>
                <a:gd name="T14" fmla="*/ 464 w 975"/>
                <a:gd name="T15" fmla="*/ 23 h 905"/>
                <a:gd name="T16" fmla="*/ 0 w 975"/>
                <a:gd name="T17" fmla="*/ 464 h 905"/>
                <a:gd name="T18" fmla="*/ 464 w 975"/>
                <a:gd name="T19" fmla="*/ 881 h 905"/>
                <a:gd name="T20" fmla="*/ 743 w 975"/>
                <a:gd name="T21" fmla="*/ 765 h 905"/>
                <a:gd name="T22" fmla="*/ 859 w 975"/>
                <a:gd name="T23" fmla="*/ 881 h 905"/>
                <a:gd name="T24" fmla="*/ 974 w 975"/>
                <a:gd name="T25" fmla="*/ 765 h 905"/>
                <a:gd name="T26" fmla="*/ 836 w 975"/>
                <a:gd name="T27" fmla="*/ 649 h 905"/>
                <a:gd name="T28" fmla="*/ 464 w 975"/>
                <a:gd name="T29" fmla="*/ 718 h 905"/>
                <a:gd name="T30" fmla="*/ 464 w 975"/>
                <a:gd name="T31" fmla="*/ 718 h 905"/>
                <a:gd name="T32" fmla="*/ 163 w 975"/>
                <a:gd name="T33" fmla="*/ 464 h 905"/>
                <a:gd name="T34" fmla="*/ 487 w 975"/>
                <a:gd name="T35" fmla="*/ 185 h 905"/>
                <a:gd name="T36" fmla="*/ 673 w 975"/>
                <a:gd name="T37" fmla="*/ 301 h 905"/>
                <a:gd name="T38" fmla="*/ 673 w 975"/>
                <a:gd name="T39" fmla="*/ 347 h 905"/>
                <a:gd name="T40" fmla="*/ 673 w 975"/>
                <a:gd name="T41" fmla="*/ 347 h 905"/>
                <a:gd name="T42" fmla="*/ 673 w 975"/>
                <a:gd name="T43" fmla="*/ 603 h 905"/>
                <a:gd name="T44" fmla="*/ 464 w 975"/>
                <a:gd name="T45" fmla="*/ 71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5" h="905">
                  <a:moveTo>
                    <a:pt x="836" y="649"/>
                  </a:moveTo>
                  <a:lnTo>
                    <a:pt x="836" y="649"/>
                  </a:lnTo>
                  <a:cubicBezTo>
                    <a:pt x="836" y="347"/>
                    <a:pt x="836" y="347"/>
                    <a:pt x="836" y="347"/>
                  </a:cubicBezTo>
                  <a:lnTo>
                    <a:pt x="836" y="347"/>
                  </a:lnTo>
                  <a:cubicBezTo>
                    <a:pt x="836" y="23"/>
                    <a:pt x="836" y="23"/>
                    <a:pt x="836" y="23"/>
                  </a:cubicBezTo>
                  <a:cubicBezTo>
                    <a:pt x="673" y="23"/>
                    <a:pt x="673" y="23"/>
                    <a:pt x="673" y="23"/>
                  </a:cubicBezTo>
                  <a:cubicBezTo>
                    <a:pt x="673" y="93"/>
                    <a:pt x="673" y="93"/>
                    <a:pt x="673" y="93"/>
                  </a:cubicBezTo>
                  <a:cubicBezTo>
                    <a:pt x="627" y="46"/>
                    <a:pt x="557" y="23"/>
                    <a:pt x="464" y="23"/>
                  </a:cubicBezTo>
                  <a:cubicBezTo>
                    <a:pt x="163" y="0"/>
                    <a:pt x="0" y="208"/>
                    <a:pt x="0" y="464"/>
                  </a:cubicBezTo>
                  <a:cubicBezTo>
                    <a:pt x="0" y="695"/>
                    <a:pt x="163" y="881"/>
                    <a:pt x="464" y="881"/>
                  </a:cubicBezTo>
                  <a:cubicBezTo>
                    <a:pt x="603" y="904"/>
                    <a:pt x="743" y="765"/>
                    <a:pt x="743" y="765"/>
                  </a:cubicBezTo>
                  <a:cubicBezTo>
                    <a:pt x="859" y="881"/>
                    <a:pt x="859" y="881"/>
                    <a:pt x="859" y="881"/>
                  </a:cubicBezTo>
                  <a:cubicBezTo>
                    <a:pt x="974" y="765"/>
                    <a:pt x="974" y="765"/>
                    <a:pt x="974" y="765"/>
                  </a:cubicBezTo>
                  <a:lnTo>
                    <a:pt x="836" y="649"/>
                  </a:lnTo>
                  <a:close/>
                  <a:moveTo>
                    <a:pt x="464" y="718"/>
                  </a:moveTo>
                  <a:lnTo>
                    <a:pt x="464" y="718"/>
                  </a:lnTo>
                  <a:cubicBezTo>
                    <a:pt x="302" y="742"/>
                    <a:pt x="163" y="603"/>
                    <a:pt x="163" y="464"/>
                  </a:cubicBezTo>
                  <a:cubicBezTo>
                    <a:pt x="163" y="301"/>
                    <a:pt x="279" y="162"/>
                    <a:pt x="487" y="185"/>
                  </a:cubicBezTo>
                  <a:cubicBezTo>
                    <a:pt x="557" y="185"/>
                    <a:pt x="627" y="254"/>
                    <a:pt x="673" y="301"/>
                  </a:cubicBezTo>
                  <a:cubicBezTo>
                    <a:pt x="673" y="347"/>
                    <a:pt x="673" y="347"/>
                    <a:pt x="673" y="347"/>
                  </a:cubicBezTo>
                  <a:lnTo>
                    <a:pt x="673" y="347"/>
                  </a:lnTo>
                  <a:cubicBezTo>
                    <a:pt x="673" y="603"/>
                    <a:pt x="673" y="603"/>
                    <a:pt x="673" y="603"/>
                  </a:cubicBezTo>
                  <a:cubicBezTo>
                    <a:pt x="627" y="672"/>
                    <a:pt x="557" y="718"/>
                    <a:pt x="464" y="7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29" name="Freeform 61"/>
            <p:cNvSpPr>
              <a:spLocks noChangeArrowheads="1"/>
            </p:cNvSpPr>
            <p:nvPr/>
          </p:nvSpPr>
          <p:spPr bwMode="auto">
            <a:xfrm>
              <a:off x="3468125" y="2733768"/>
              <a:ext cx="233304" cy="221423"/>
            </a:xfrm>
            <a:custGeom>
              <a:avLst/>
              <a:gdLst>
                <a:gd name="T0" fmla="*/ 835 w 951"/>
                <a:gd name="T1" fmla="*/ 649 h 905"/>
                <a:gd name="T2" fmla="*/ 835 w 951"/>
                <a:gd name="T3" fmla="*/ 649 h 905"/>
                <a:gd name="T4" fmla="*/ 835 w 951"/>
                <a:gd name="T5" fmla="*/ 347 h 905"/>
                <a:gd name="T6" fmla="*/ 835 w 951"/>
                <a:gd name="T7" fmla="*/ 347 h 905"/>
                <a:gd name="T8" fmla="*/ 835 w 951"/>
                <a:gd name="T9" fmla="*/ 23 h 905"/>
                <a:gd name="T10" fmla="*/ 649 w 951"/>
                <a:gd name="T11" fmla="*/ 23 h 905"/>
                <a:gd name="T12" fmla="*/ 649 w 951"/>
                <a:gd name="T13" fmla="*/ 93 h 905"/>
                <a:gd name="T14" fmla="*/ 440 w 951"/>
                <a:gd name="T15" fmla="*/ 23 h 905"/>
                <a:gd name="T16" fmla="*/ 0 w 951"/>
                <a:gd name="T17" fmla="*/ 464 h 905"/>
                <a:gd name="T18" fmla="*/ 440 w 951"/>
                <a:gd name="T19" fmla="*/ 881 h 905"/>
                <a:gd name="T20" fmla="*/ 742 w 951"/>
                <a:gd name="T21" fmla="*/ 765 h 905"/>
                <a:gd name="T22" fmla="*/ 835 w 951"/>
                <a:gd name="T23" fmla="*/ 881 h 905"/>
                <a:gd name="T24" fmla="*/ 950 w 951"/>
                <a:gd name="T25" fmla="*/ 765 h 905"/>
                <a:gd name="T26" fmla="*/ 835 w 951"/>
                <a:gd name="T27" fmla="*/ 649 h 905"/>
                <a:gd name="T28" fmla="*/ 463 w 951"/>
                <a:gd name="T29" fmla="*/ 718 h 905"/>
                <a:gd name="T30" fmla="*/ 463 w 951"/>
                <a:gd name="T31" fmla="*/ 718 h 905"/>
                <a:gd name="T32" fmla="*/ 162 w 951"/>
                <a:gd name="T33" fmla="*/ 464 h 905"/>
                <a:gd name="T34" fmla="*/ 463 w 951"/>
                <a:gd name="T35" fmla="*/ 185 h 905"/>
                <a:gd name="T36" fmla="*/ 649 w 951"/>
                <a:gd name="T37" fmla="*/ 301 h 905"/>
                <a:gd name="T38" fmla="*/ 649 w 951"/>
                <a:gd name="T39" fmla="*/ 347 h 905"/>
                <a:gd name="T40" fmla="*/ 649 w 951"/>
                <a:gd name="T41" fmla="*/ 347 h 905"/>
                <a:gd name="T42" fmla="*/ 649 w 951"/>
                <a:gd name="T43" fmla="*/ 603 h 905"/>
                <a:gd name="T44" fmla="*/ 463 w 951"/>
                <a:gd name="T45" fmla="*/ 71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1" h="905">
                  <a:moveTo>
                    <a:pt x="835" y="649"/>
                  </a:moveTo>
                  <a:lnTo>
                    <a:pt x="835" y="649"/>
                  </a:lnTo>
                  <a:cubicBezTo>
                    <a:pt x="835" y="347"/>
                    <a:pt x="835" y="347"/>
                    <a:pt x="835" y="347"/>
                  </a:cubicBezTo>
                  <a:lnTo>
                    <a:pt x="835" y="347"/>
                  </a:lnTo>
                  <a:cubicBezTo>
                    <a:pt x="835" y="23"/>
                    <a:pt x="835" y="23"/>
                    <a:pt x="835" y="23"/>
                  </a:cubicBezTo>
                  <a:cubicBezTo>
                    <a:pt x="649" y="23"/>
                    <a:pt x="649" y="23"/>
                    <a:pt x="649" y="23"/>
                  </a:cubicBezTo>
                  <a:cubicBezTo>
                    <a:pt x="649" y="93"/>
                    <a:pt x="649" y="93"/>
                    <a:pt x="649" y="93"/>
                  </a:cubicBezTo>
                  <a:cubicBezTo>
                    <a:pt x="603" y="46"/>
                    <a:pt x="533" y="23"/>
                    <a:pt x="440" y="23"/>
                  </a:cubicBezTo>
                  <a:cubicBezTo>
                    <a:pt x="162" y="0"/>
                    <a:pt x="0" y="208"/>
                    <a:pt x="0" y="464"/>
                  </a:cubicBezTo>
                  <a:cubicBezTo>
                    <a:pt x="0" y="695"/>
                    <a:pt x="162" y="881"/>
                    <a:pt x="440" y="881"/>
                  </a:cubicBezTo>
                  <a:cubicBezTo>
                    <a:pt x="603" y="904"/>
                    <a:pt x="742" y="765"/>
                    <a:pt x="742" y="765"/>
                  </a:cubicBezTo>
                  <a:cubicBezTo>
                    <a:pt x="835" y="881"/>
                    <a:pt x="835" y="881"/>
                    <a:pt x="835" y="881"/>
                  </a:cubicBezTo>
                  <a:cubicBezTo>
                    <a:pt x="950" y="765"/>
                    <a:pt x="950" y="765"/>
                    <a:pt x="950" y="765"/>
                  </a:cubicBezTo>
                  <a:lnTo>
                    <a:pt x="835" y="649"/>
                  </a:lnTo>
                  <a:close/>
                  <a:moveTo>
                    <a:pt x="463" y="718"/>
                  </a:moveTo>
                  <a:lnTo>
                    <a:pt x="463" y="718"/>
                  </a:lnTo>
                  <a:cubicBezTo>
                    <a:pt x="278" y="742"/>
                    <a:pt x="162" y="603"/>
                    <a:pt x="162" y="464"/>
                  </a:cubicBezTo>
                  <a:cubicBezTo>
                    <a:pt x="162" y="301"/>
                    <a:pt x="278" y="162"/>
                    <a:pt x="463" y="185"/>
                  </a:cubicBezTo>
                  <a:cubicBezTo>
                    <a:pt x="556" y="185"/>
                    <a:pt x="626" y="254"/>
                    <a:pt x="649" y="301"/>
                  </a:cubicBezTo>
                  <a:cubicBezTo>
                    <a:pt x="649" y="347"/>
                    <a:pt x="649" y="347"/>
                    <a:pt x="649" y="347"/>
                  </a:cubicBezTo>
                  <a:lnTo>
                    <a:pt x="649" y="347"/>
                  </a:lnTo>
                  <a:cubicBezTo>
                    <a:pt x="649" y="603"/>
                    <a:pt x="649" y="603"/>
                    <a:pt x="649" y="603"/>
                  </a:cubicBezTo>
                  <a:cubicBezTo>
                    <a:pt x="626" y="672"/>
                    <a:pt x="533" y="718"/>
                    <a:pt x="463" y="7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0" name="Freeform 62"/>
            <p:cNvSpPr>
              <a:spLocks noChangeArrowheads="1"/>
            </p:cNvSpPr>
            <p:nvPr/>
          </p:nvSpPr>
          <p:spPr bwMode="auto">
            <a:xfrm>
              <a:off x="2274599" y="2660320"/>
              <a:ext cx="205222" cy="289470"/>
            </a:xfrm>
            <a:custGeom>
              <a:avLst/>
              <a:gdLst>
                <a:gd name="T0" fmla="*/ 371 w 836"/>
                <a:gd name="T1" fmla="*/ 1183 h 1184"/>
                <a:gd name="T2" fmla="*/ 371 w 836"/>
                <a:gd name="T3" fmla="*/ 1183 h 1184"/>
                <a:gd name="T4" fmla="*/ 835 w 836"/>
                <a:gd name="T5" fmla="*/ 766 h 1184"/>
                <a:gd name="T6" fmla="*/ 371 w 836"/>
                <a:gd name="T7" fmla="*/ 325 h 1184"/>
                <a:gd name="T8" fmla="*/ 162 w 836"/>
                <a:gd name="T9" fmla="*/ 395 h 1184"/>
                <a:gd name="T10" fmla="*/ 162 w 836"/>
                <a:gd name="T11" fmla="*/ 0 h 1184"/>
                <a:gd name="T12" fmla="*/ 0 w 836"/>
                <a:gd name="T13" fmla="*/ 0 h 1184"/>
                <a:gd name="T14" fmla="*/ 0 w 836"/>
                <a:gd name="T15" fmla="*/ 649 h 1184"/>
                <a:gd name="T16" fmla="*/ 0 w 836"/>
                <a:gd name="T17" fmla="*/ 649 h 1184"/>
                <a:gd name="T18" fmla="*/ 0 w 836"/>
                <a:gd name="T19" fmla="*/ 951 h 1184"/>
                <a:gd name="T20" fmla="*/ 371 w 836"/>
                <a:gd name="T21" fmla="*/ 1183 h 1184"/>
                <a:gd name="T22" fmla="*/ 162 w 836"/>
                <a:gd name="T23" fmla="*/ 905 h 1184"/>
                <a:gd name="T24" fmla="*/ 162 w 836"/>
                <a:gd name="T25" fmla="*/ 905 h 1184"/>
                <a:gd name="T26" fmla="*/ 162 w 836"/>
                <a:gd name="T27" fmla="*/ 649 h 1184"/>
                <a:gd name="T28" fmla="*/ 162 w 836"/>
                <a:gd name="T29" fmla="*/ 649 h 1184"/>
                <a:gd name="T30" fmla="*/ 162 w 836"/>
                <a:gd name="T31" fmla="*/ 603 h 1184"/>
                <a:gd name="T32" fmla="*/ 347 w 836"/>
                <a:gd name="T33" fmla="*/ 487 h 1184"/>
                <a:gd name="T34" fmla="*/ 673 w 836"/>
                <a:gd name="T35" fmla="*/ 766 h 1184"/>
                <a:gd name="T36" fmla="*/ 371 w 836"/>
                <a:gd name="T37" fmla="*/ 1020 h 1184"/>
                <a:gd name="T38" fmla="*/ 162 w 836"/>
                <a:gd name="T39" fmla="*/ 905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371" y="1183"/>
                  </a:moveTo>
                  <a:lnTo>
                    <a:pt x="371" y="1183"/>
                  </a:lnTo>
                  <a:cubicBezTo>
                    <a:pt x="650" y="1183"/>
                    <a:pt x="835" y="997"/>
                    <a:pt x="835" y="766"/>
                  </a:cubicBezTo>
                  <a:cubicBezTo>
                    <a:pt x="835" y="510"/>
                    <a:pt x="673" y="302"/>
                    <a:pt x="371" y="325"/>
                  </a:cubicBezTo>
                  <a:cubicBezTo>
                    <a:pt x="278" y="325"/>
                    <a:pt x="209" y="348"/>
                    <a:pt x="162" y="395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9"/>
                    <a:pt x="0" y="649"/>
                    <a:pt x="0" y="649"/>
                  </a:cubicBezTo>
                  <a:lnTo>
                    <a:pt x="0" y="649"/>
                  </a:lnTo>
                  <a:cubicBezTo>
                    <a:pt x="0" y="951"/>
                    <a:pt x="0" y="951"/>
                    <a:pt x="0" y="951"/>
                  </a:cubicBezTo>
                  <a:cubicBezTo>
                    <a:pt x="0" y="951"/>
                    <a:pt x="93" y="1183"/>
                    <a:pt x="371" y="1183"/>
                  </a:cubicBezTo>
                  <a:close/>
                  <a:moveTo>
                    <a:pt x="162" y="905"/>
                  </a:moveTo>
                  <a:lnTo>
                    <a:pt x="162" y="905"/>
                  </a:lnTo>
                  <a:cubicBezTo>
                    <a:pt x="162" y="649"/>
                    <a:pt x="162" y="649"/>
                    <a:pt x="162" y="649"/>
                  </a:cubicBezTo>
                  <a:lnTo>
                    <a:pt x="162" y="649"/>
                  </a:lnTo>
                  <a:cubicBezTo>
                    <a:pt x="162" y="603"/>
                    <a:pt x="162" y="603"/>
                    <a:pt x="162" y="603"/>
                  </a:cubicBezTo>
                  <a:cubicBezTo>
                    <a:pt x="209" y="556"/>
                    <a:pt x="278" y="487"/>
                    <a:pt x="347" y="487"/>
                  </a:cubicBezTo>
                  <a:cubicBezTo>
                    <a:pt x="557" y="464"/>
                    <a:pt x="673" y="603"/>
                    <a:pt x="673" y="766"/>
                  </a:cubicBezTo>
                  <a:cubicBezTo>
                    <a:pt x="673" y="905"/>
                    <a:pt x="533" y="1044"/>
                    <a:pt x="371" y="1020"/>
                  </a:cubicBezTo>
                  <a:cubicBezTo>
                    <a:pt x="278" y="1020"/>
                    <a:pt x="209" y="974"/>
                    <a:pt x="162" y="90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1" name="Freeform 63"/>
            <p:cNvSpPr>
              <a:spLocks noChangeArrowheads="1"/>
            </p:cNvSpPr>
            <p:nvPr/>
          </p:nvSpPr>
          <p:spPr bwMode="auto">
            <a:xfrm>
              <a:off x="3246701" y="2660320"/>
              <a:ext cx="205222" cy="289470"/>
            </a:xfrm>
            <a:custGeom>
              <a:avLst/>
              <a:gdLst>
                <a:gd name="T0" fmla="*/ 371 w 836"/>
                <a:gd name="T1" fmla="*/ 1183 h 1184"/>
                <a:gd name="T2" fmla="*/ 371 w 836"/>
                <a:gd name="T3" fmla="*/ 1183 h 1184"/>
                <a:gd name="T4" fmla="*/ 835 w 836"/>
                <a:gd name="T5" fmla="*/ 766 h 1184"/>
                <a:gd name="T6" fmla="*/ 371 w 836"/>
                <a:gd name="T7" fmla="*/ 325 h 1184"/>
                <a:gd name="T8" fmla="*/ 162 w 836"/>
                <a:gd name="T9" fmla="*/ 395 h 1184"/>
                <a:gd name="T10" fmla="*/ 162 w 836"/>
                <a:gd name="T11" fmla="*/ 0 h 1184"/>
                <a:gd name="T12" fmla="*/ 0 w 836"/>
                <a:gd name="T13" fmla="*/ 0 h 1184"/>
                <a:gd name="T14" fmla="*/ 0 w 836"/>
                <a:gd name="T15" fmla="*/ 649 h 1184"/>
                <a:gd name="T16" fmla="*/ 0 w 836"/>
                <a:gd name="T17" fmla="*/ 649 h 1184"/>
                <a:gd name="T18" fmla="*/ 0 w 836"/>
                <a:gd name="T19" fmla="*/ 951 h 1184"/>
                <a:gd name="T20" fmla="*/ 371 w 836"/>
                <a:gd name="T21" fmla="*/ 1183 h 1184"/>
                <a:gd name="T22" fmla="*/ 162 w 836"/>
                <a:gd name="T23" fmla="*/ 905 h 1184"/>
                <a:gd name="T24" fmla="*/ 162 w 836"/>
                <a:gd name="T25" fmla="*/ 905 h 1184"/>
                <a:gd name="T26" fmla="*/ 162 w 836"/>
                <a:gd name="T27" fmla="*/ 649 h 1184"/>
                <a:gd name="T28" fmla="*/ 162 w 836"/>
                <a:gd name="T29" fmla="*/ 649 h 1184"/>
                <a:gd name="T30" fmla="*/ 162 w 836"/>
                <a:gd name="T31" fmla="*/ 603 h 1184"/>
                <a:gd name="T32" fmla="*/ 348 w 836"/>
                <a:gd name="T33" fmla="*/ 487 h 1184"/>
                <a:gd name="T34" fmla="*/ 673 w 836"/>
                <a:gd name="T35" fmla="*/ 766 h 1184"/>
                <a:gd name="T36" fmla="*/ 371 w 836"/>
                <a:gd name="T37" fmla="*/ 1020 h 1184"/>
                <a:gd name="T38" fmla="*/ 162 w 836"/>
                <a:gd name="T39" fmla="*/ 905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371" y="1183"/>
                  </a:moveTo>
                  <a:lnTo>
                    <a:pt x="371" y="1183"/>
                  </a:lnTo>
                  <a:cubicBezTo>
                    <a:pt x="649" y="1183"/>
                    <a:pt x="835" y="997"/>
                    <a:pt x="835" y="766"/>
                  </a:cubicBezTo>
                  <a:cubicBezTo>
                    <a:pt x="835" y="510"/>
                    <a:pt x="649" y="302"/>
                    <a:pt x="371" y="325"/>
                  </a:cubicBezTo>
                  <a:cubicBezTo>
                    <a:pt x="278" y="325"/>
                    <a:pt x="209" y="348"/>
                    <a:pt x="162" y="395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9"/>
                    <a:pt x="0" y="649"/>
                    <a:pt x="0" y="649"/>
                  </a:cubicBezTo>
                  <a:lnTo>
                    <a:pt x="0" y="649"/>
                  </a:lnTo>
                  <a:cubicBezTo>
                    <a:pt x="0" y="951"/>
                    <a:pt x="0" y="951"/>
                    <a:pt x="0" y="951"/>
                  </a:cubicBezTo>
                  <a:cubicBezTo>
                    <a:pt x="0" y="951"/>
                    <a:pt x="92" y="1183"/>
                    <a:pt x="371" y="1183"/>
                  </a:cubicBezTo>
                  <a:close/>
                  <a:moveTo>
                    <a:pt x="162" y="905"/>
                  </a:moveTo>
                  <a:lnTo>
                    <a:pt x="162" y="905"/>
                  </a:lnTo>
                  <a:cubicBezTo>
                    <a:pt x="162" y="649"/>
                    <a:pt x="162" y="649"/>
                    <a:pt x="162" y="649"/>
                  </a:cubicBezTo>
                  <a:lnTo>
                    <a:pt x="162" y="649"/>
                  </a:lnTo>
                  <a:cubicBezTo>
                    <a:pt x="162" y="603"/>
                    <a:pt x="162" y="603"/>
                    <a:pt x="162" y="603"/>
                  </a:cubicBezTo>
                  <a:cubicBezTo>
                    <a:pt x="209" y="556"/>
                    <a:pt x="278" y="487"/>
                    <a:pt x="348" y="487"/>
                  </a:cubicBezTo>
                  <a:cubicBezTo>
                    <a:pt x="556" y="464"/>
                    <a:pt x="673" y="603"/>
                    <a:pt x="673" y="766"/>
                  </a:cubicBezTo>
                  <a:cubicBezTo>
                    <a:pt x="673" y="905"/>
                    <a:pt x="533" y="1044"/>
                    <a:pt x="371" y="1020"/>
                  </a:cubicBezTo>
                  <a:cubicBezTo>
                    <a:pt x="278" y="1020"/>
                    <a:pt x="209" y="974"/>
                    <a:pt x="162" y="90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2" name="Freeform 64"/>
            <p:cNvSpPr>
              <a:spLocks noChangeArrowheads="1"/>
            </p:cNvSpPr>
            <p:nvPr/>
          </p:nvSpPr>
          <p:spPr bwMode="auto">
            <a:xfrm>
              <a:off x="3944455" y="2660320"/>
              <a:ext cx="205222" cy="289470"/>
            </a:xfrm>
            <a:custGeom>
              <a:avLst/>
              <a:gdLst>
                <a:gd name="T0" fmla="*/ 835 w 836"/>
                <a:gd name="T1" fmla="*/ 951 h 1184"/>
                <a:gd name="T2" fmla="*/ 835 w 836"/>
                <a:gd name="T3" fmla="*/ 951 h 1184"/>
                <a:gd name="T4" fmla="*/ 835 w 836"/>
                <a:gd name="T5" fmla="*/ 649 h 1184"/>
                <a:gd name="T6" fmla="*/ 835 w 836"/>
                <a:gd name="T7" fmla="*/ 649 h 1184"/>
                <a:gd name="T8" fmla="*/ 835 w 836"/>
                <a:gd name="T9" fmla="*/ 0 h 1184"/>
                <a:gd name="T10" fmla="*/ 673 w 836"/>
                <a:gd name="T11" fmla="*/ 0 h 1184"/>
                <a:gd name="T12" fmla="*/ 673 w 836"/>
                <a:gd name="T13" fmla="*/ 395 h 1184"/>
                <a:gd name="T14" fmla="*/ 464 w 836"/>
                <a:gd name="T15" fmla="*/ 325 h 1184"/>
                <a:gd name="T16" fmla="*/ 0 w 836"/>
                <a:gd name="T17" fmla="*/ 766 h 1184"/>
                <a:gd name="T18" fmla="*/ 441 w 836"/>
                <a:gd name="T19" fmla="*/ 1183 h 1184"/>
                <a:gd name="T20" fmla="*/ 835 w 836"/>
                <a:gd name="T21" fmla="*/ 951 h 1184"/>
                <a:gd name="T22" fmla="*/ 464 w 836"/>
                <a:gd name="T23" fmla="*/ 1020 h 1184"/>
                <a:gd name="T24" fmla="*/ 464 w 836"/>
                <a:gd name="T25" fmla="*/ 1020 h 1184"/>
                <a:gd name="T26" fmla="*/ 163 w 836"/>
                <a:gd name="T27" fmla="*/ 766 h 1184"/>
                <a:gd name="T28" fmla="*/ 464 w 836"/>
                <a:gd name="T29" fmla="*/ 487 h 1184"/>
                <a:gd name="T30" fmla="*/ 673 w 836"/>
                <a:gd name="T31" fmla="*/ 603 h 1184"/>
                <a:gd name="T32" fmla="*/ 673 w 836"/>
                <a:gd name="T33" fmla="*/ 649 h 1184"/>
                <a:gd name="T34" fmla="*/ 673 w 836"/>
                <a:gd name="T35" fmla="*/ 649 h 1184"/>
                <a:gd name="T36" fmla="*/ 673 w 836"/>
                <a:gd name="T37" fmla="*/ 905 h 1184"/>
                <a:gd name="T38" fmla="*/ 464 w 836"/>
                <a:gd name="T39" fmla="*/ 1020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835" y="951"/>
                  </a:moveTo>
                  <a:lnTo>
                    <a:pt x="835" y="951"/>
                  </a:lnTo>
                  <a:cubicBezTo>
                    <a:pt x="835" y="649"/>
                    <a:pt x="835" y="649"/>
                    <a:pt x="835" y="649"/>
                  </a:cubicBezTo>
                  <a:lnTo>
                    <a:pt x="835" y="649"/>
                  </a:lnTo>
                  <a:cubicBezTo>
                    <a:pt x="835" y="0"/>
                    <a:pt x="835" y="0"/>
                    <a:pt x="835" y="0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673" y="395"/>
                    <a:pt x="673" y="395"/>
                    <a:pt x="673" y="395"/>
                  </a:cubicBezTo>
                  <a:cubicBezTo>
                    <a:pt x="603" y="348"/>
                    <a:pt x="534" y="325"/>
                    <a:pt x="464" y="325"/>
                  </a:cubicBezTo>
                  <a:cubicBezTo>
                    <a:pt x="163" y="302"/>
                    <a:pt x="0" y="510"/>
                    <a:pt x="0" y="766"/>
                  </a:cubicBezTo>
                  <a:cubicBezTo>
                    <a:pt x="0" y="997"/>
                    <a:pt x="163" y="1183"/>
                    <a:pt x="441" y="1183"/>
                  </a:cubicBezTo>
                  <a:cubicBezTo>
                    <a:pt x="743" y="1183"/>
                    <a:pt x="835" y="951"/>
                    <a:pt x="835" y="951"/>
                  </a:cubicBezTo>
                  <a:close/>
                  <a:moveTo>
                    <a:pt x="464" y="1020"/>
                  </a:moveTo>
                  <a:lnTo>
                    <a:pt x="464" y="1020"/>
                  </a:lnTo>
                  <a:cubicBezTo>
                    <a:pt x="279" y="1044"/>
                    <a:pt x="163" y="905"/>
                    <a:pt x="163" y="766"/>
                  </a:cubicBezTo>
                  <a:cubicBezTo>
                    <a:pt x="163" y="603"/>
                    <a:pt x="279" y="464"/>
                    <a:pt x="464" y="487"/>
                  </a:cubicBezTo>
                  <a:cubicBezTo>
                    <a:pt x="557" y="487"/>
                    <a:pt x="627" y="556"/>
                    <a:pt x="673" y="603"/>
                  </a:cubicBezTo>
                  <a:cubicBezTo>
                    <a:pt x="673" y="649"/>
                    <a:pt x="673" y="649"/>
                    <a:pt x="673" y="649"/>
                  </a:cubicBezTo>
                  <a:lnTo>
                    <a:pt x="673" y="649"/>
                  </a:lnTo>
                  <a:cubicBezTo>
                    <a:pt x="673" y="905"/>
                    <a:pt x="673" y="905"/>
                    <a:pt x="673" y="905"/>
                  </a:cubicBezTo>
                  <a:cubicBezTo>
                    <a:pt x="627" y="974"/>
                    <a:pt x="557" y="1020"/>
                    <a:pt x="464" y="10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3" name="Freeform 65"/>
            <p:cNvSpPr>
              <a:spLocks noChangeArrowheads="1"/>
            </p:cNvSpPr>
            <p:nvPr/>
          </p:nvSpPr>
          <p:spPr bwMode="auto">
            <a:xfrm>
              <a:off x="2507903" y="2660320"/>
              <a:ext cx="39965" cy="289470"/>
            </a:xfrm>
            <a:custGeom>
              <a:avLst/>
              <a:gdLst>
                <a:gd name="T0" fmla="*/ 163 w 164"/>
                <a:gd name="T1" fmla="*/ 0 h 1184"/>
                <a:gd name="T2" fmla="*/ 163 w 164"/>
                <a:gd name="T3" fmla="*/ 1183 h 1184"/>
                <a:gd name="T4" fmla="*/ 0 w 164"/>
                <a:gd name="T5" fmla="*/ 1183 h 1184"/>
                <a:gd name="T6" fmla="*/ 0 w 164"/>
                <a:gd name="T7" fmla="*/ 0 h 1184"/>
                <a:gd name="T8" fmla="*/ 163 w 164"/>
                <a:gd name="T9" fmla="*/ 0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184">
                  <a:moveTo>
                    <a:pt x="163" y="0"/>
                  </a:moveTo>
                  <a:lnTo>
                    <a:pt x="163" y="1183"/>
                  </a:lnTo>
                  <a:lnTo>
                    <a:pt x="0" y="1183"/>
                  </a:lnTo>
                  <a:lnTo>
                    <a:pt x="0" y="0"/>
                  </a:lnTo>
                  <a:lnTo>
                    <a:pt x="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4" name="Freeform 66"/>
            <p:cNvSpPr>
              <a:spLocks noChangeArrowheads="1"/>
            </p:cNvSpPr>
            <p:nvPr/>
          </p:nvSpPr>
          <p:spPr bwMode="auto">
            <a:xfrm>
              <a:off x="2813576" y="2740248"/>
              <a:ext cx="187940" cy="210622"/>
            </a:xfrm>
            <a:custGeom>
              <a:avLst/>
              <a:gdLst>
                <a:gd name="T0" fmla="*/ 441 w 768"/>
                <a:gd name="T1" fmla="*/ 858 h 859"/>
                <a:gd name="T2" fmla="*/ 441 w 768"/>
                <a:gd name="T3" fmla="*/ 858 h 859"/>
                <a:gd name="T4" fmla="*/ 0 w 768"/>
                <a:gd name="T5" fmla="*/ 441 h 859"/>
                <a:gd name="T6" fmla="*/ 441 w 768"/>
                <a:gd name="T7" fmla="*/ 0 h 859"/>
                <a:gd name="T8" fmla="*/ 767 w 768"/>
                <a:gd name="T9" fmla="*/ 139 h 859"/>
                <a:gd name="T10" fmla="*/ 650 w 768"/>
                <a:gd name="T11" fmla="*/ 231 h 859"/>
                <a:gd name="T12" fmla="*/ 441 w 768"/>
                <a:gd name="T13" fmla="*/ 162 h 859"/>
                <a:gd name="T14" fmla="*/ 186 w 768"/>
                <a:gd name="T15" fmla="*/ 441 h 859"/>
                <a:gd name="T16" fmla="*/ 441 w 768"/>
                <a:gd name="T17" fmla="*/ 695 h 859"/>
                <a:gd name="T18" fmla="*/ 650 w 768"/>
                <a:gd name="T19" fmla="*/ 603 h 859"/>
                <a:gd name="T20" fmla="*/ 767 w 768"/>
                <a:gd name="T21" fmla="*/ 719 h 859"/>
                <a:gd name="T22" fmla="*/ 441 w 768"/>
                <a:gd name="T23" fmla="*/ 858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8" h="859">
                  <a:moveTo>
                    <a:pt x="441" y="858"/>
                  </a:moveTo>
                  <a:lnTo>
                    <a:pt x="441" y="858"/>
                  </a:lnTo>
                  <a:cubicBezTo>
                    <a:pt x="209" y="858"/>
                    <a:pt x="0" y="672"/>
                    <a:pt x="0" y="441"/>
                  </a:cubicBezTo>
                  <a:cubicBezTo>
                    <a:pt x="0" y="185"/>
                    <a:pt x="209" y="0"/>
                    <a:pt x="441" y="0"/>
                  </a:cubicBezTo>
                  <a:cubicBezTo>
                    <a:pt x="581" y="0"/>
                    <a:pt x="697" y="46"/>
                    <a:pt x="767" y="139"/>
                  </a:cubicBezTo>
                  <a:lnTo>
                    <a:pt x="650" y="231"/>
                  </a:lnTo>
                  <a:cubicBezTo>
                    <a:pt x="627" y="208"/>
                    <a:pt x="534" y="162"/>
                    <a:pt x="441" y="162"/>
                  </a:cubicBezTo>
                  <a:cubicBezTo>
                    <a:pt x="303" y="162"/>
                    <a:pt x="163" y="278"/>
                    <a:pt x="186" y="441"/>
                  </a:cubicBezTo>
                  <a:cubicBezTo>
                    <a:pt x="186" y="580"/>
                    <a:pt x="303" y="695"/>
                    <a:pt x="441" y="695"/>
                  </a:cubicBezTo>
                  <a:cubicBezTo>
                    <a:pt x="534" y="695"/>
                    <a:pt x="627" y="649"/>
                    <a:pt x="650" y="603"/>
                  </a:cubicBezTo>
                  <a:cubicBezTo>
                    <a:pt x="767" y="719"/>
                    <a:pt x="767" y="719"/>
                    <a:pt x="767" y="719"/>
                  </a:cubicBezTo>
                  <a:cubicBezTo>
                    <a:pt x="697" y="812"/>
                    <a:pt x="581" y="858"/>
                    <a:pt x="441" y="8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5" name="Freeform 67"/>
            <p:cNvSpPr>
              <a:spLocks noChangeArrowheads="1"/>
            </p:cNvSpPr>
            <p:nvPr/>
          </p:nvSpPr>
          <p:spPr bwMode="auto">
            <a:xfrm>
              <a:off x="3712230" y="2740248"/>
              <a:ext cx="227904" cy="216023"/>
            </a:xfrm>
            <a:custGeom>
              <a:avLst/>
              <a:gdLst>
                <a:gd name="T0" fmla="*/ 441 w 929"/>
                <a:gd name="T1" fmla="*/ 695 h 882"/>
                <a:gd name="T2" fmla="*/ 441 w 929"/>
                <a:gd name="T3" fmla="*/ 695 h 882"/>
                <a:gd name="T4" fmla="*/ 650 w 929"/>
                <a:gd name="T5" fmla="*/ 626 h 882"/>
                <a:gd name="T6" fmla="*/ 650 w 929"/>
                <a:gd name="T7" fmla="*/ 0 h 882"/>
                <a:gd name="T8" fmla="*/ 812 w 929"/>
                <a:gd name="T9" fmla="*/ 0 h 882"/>
                <a:gd name="T10" fmla="*/ 812 w 929"/>
                <a:gd name="T11" fmla="*/ 626 h 882"/>
                <a:gd name="T12" fmla="*/ 928 w 929"/>
                <a:gd name="T13" fmla="*/ 742 h 882"/>
                <a:gd name="T14" fmla="*/ 812 w 929"/>
                <a:gd name="T15" fmla="*/ 858 h 882"/>
                <a:gd name="T16" fmla="*/ 743 w 929"/>
                <a:gd name="T17" fmla="*/ 765 h 882"/>
                <a:gd name="T18" fmla="*/ 441 w 929"/>
                <a:gd name="T19" fmla="*/ 881 h 882"/>
                <a:gd name="T20" fmla="*/ 0 w 929"/>
                <a:gd name="T21" fmla="*/ 417 h 882"/>
                <a:gd name="T22" fmla="*/ 0 w 929"/>
                <a:gd name="T23" fmla="*/ 0 h 882"/>
                <a:gd name="T24" fmla="*/ 163 w 929"/>
                <a:gd name="T25" fmla="*/ 0 h 882"/>
                <a:gd name="T26" fmla="*/ 163 w 929"/>
                <a:gd name="T27" fmla="*/ 417 h 882"/>
                <a:gd name="T28" fmla="*/ 441 w 929"/>
                <a:gd name="T29" fmla="*/ 695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9" h="882">
                  <a:moveTo>
                    <a:pt x="441" y="695"/>
                  </a:moveTo>
                  <a:lnTo>
                    <a:pt x="441" y="695"/>
                  </a:lnTo>
                  <a:cubicBezTo>
                    <a:pt x="534" y="695"/>
                    <a:pt x="603" y="649"/>
                    <a:pt x="650" y="626"/>
                  </a:cubicBezTo>
                  <a:cubicBezTo>
                    <a:pt x="650" y="0"/>
                    <a:pt x="650" y="0"/>
                    <a:pt x="650" y="0"/>
                  </a:cubicBezTo>
                  <a:lnTo>
                    <a:pt x="812" y="0"/>
                  </a:lnTo>
                  <a:cubicBezTo>
                    <a:pt x="812" y="626"/>
                    <a:pt x="812" y="626"/>
                    <a:pt x="812" y="626"/>
                  </a:cubicBezTo>
                  <a:cubicBezTo>
                    <a:pt x="928" y="742"/>
                    <a:pt x="928" y="742"/>
                    <a:pt x="928" y="742"/>
                  </a:cubicBezTo>
                  <a:cubicBezTo>
                    <a:pt x="812" y="858"/>
                    <a:pt x="812" y="858"/>
                    <a:pt x="812" y="858"/>
                  </a:cubicBezTo>
                  <a:cubicBezTo>
                    <a:pt x="743" y="765"/>
                    <a:pt x="743" y="765"/>
                    <a:pt x="743" y="765"/>
                  </a:cubicBezTo>
                  <a:cubicBezTo>
                    <a:pt x="743" y="765"/>
                    <a:pt x="627" y="881"/>
                    <a:pt x="441" y="881"/>
                  </a:cubicBezTo>
                  <a:cubicBezTo>
                    <a:pt x="163" y="881"/>
                    <a:pt x="0" y="626"/>
                    <a:pt x="0" y="4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417"/>
                    <a:pt x="163" y="417"/>
                    <a:pt x="163" y="417"/>
                  </a:cubicBezTo>
                  <a:cubicBezTo>
                    <a:pt x="163" y="534"/>
                    <a:pt x="256" y="695"/>
                    <a:pt x="441" y="69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6" name="Freeform 68"/>
            <p:cNvSpPr>
              <a:spLocks noChangeArrowheads="1"/>
            </p:cNvSpPr>
            <p:nvPr/>
          </p:nvSpPr>
          <p:spPr bwMode="auto">
            <a:xfrm>
              <a:off x="3030679" y="2654919"/>
              <a:ext cx="45365" cy="295951"/>
            </a:xfrm>
            <a:custGeom>
              <a:avLst/>
              <a:gdLst>
                <a:gd name="T0" fmla="*/ 0 w 187"/>
                <a:gd name="T1" fmla="*/ 0 h 1207"/>
                <a:gd name="T2" fmla="*/ 0 w 187"/>
                <a:gd name="T3" fmla="*/ 1206 h 1207"/>
                <a:gd name="T4" fmla="*/ 186 w 187"/>
                <a:gd name="T5" fmla="*/ 1206 h 1207"/>
                <a:gd name="T6" fmla="*/ 186 w 187"/>
                <a:gd name="T7" fmla="*/ 0 h 1207"/>
                <a:gd name="T8" fmla="*/ 0 w 187"/>
                <a:gd name="T9" fmla="*/ 0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207">
                  <a:moveTo>
                    <a:pt x="0" y="0"/>
                  </a:moveTo>
                  <a:lnTo>
                    <a:pt x="0" y="1206"/>
                  </a:lnTo>
                  <a:lnTo>
                    <a:pt x="186" y="1206"/>
                  </a:lnTo>
                  <a:lnTo>
                    <a:pt x="18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7" name="Freeform 69"/>
            <p:cNvSpPr>
              <a:spLocks noChangeArrowheads="1"/>
            </p:cNvSpPr>
            <p:nvPr/>
          </p:nvSpPr>
          <p:spPr bwMode="auto">
            <a:xfrm>
              <a:off x="3081445" y="2740248"/>
              <a:ext cx="153376" cy="210622"/>
            </a:xfrm>
            <a:custGeom>
              <a:avLst/>
              <a:gdLst>
                <a:gd name="T0" fmla="*/ 371 w 628"/>
                <a:gd name="T1" fmla="*/ 0 h 859"/>
                <a:gd name="T2" fmla="*/ 603 w 628"/>
                <a:gd name="T3" fmla="*/ 0 h 859"/>
                <a:gd name="T4" fmla="*/ 209 w 628"/>
                <a:gd name="T5" fmla="*/ 441 h 859"/>
                <a:gd name="T6" fmla="*/ 627 w 628"/>
                <a:gd name="T7" fmla="*/ 858 h 859"/>
                <a:gd name="T8" fmla="*/ 394 w 628"/>
                <a:gd name="T9" fmla="*/ 858 h 859"/>
                <a:gd name="T10" fmla="*/ 0 w 628"/>
                <a:gd name="T11" fmla="*/ 441 h 859"/>
                <a:gd name="T12" fmla="*/ 371 w 628"/>
                <a:gd name="T13" fmla="*/ 0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8" h="859">
                  <a:moveTo>
                    <a:pt x="371" y="0"/>
                  </a:moveTo>
                  <a:lnTo>
                    <a:pt x="603" y="0"/>
                  </a:lnTo>
                  <a:lnTo>
                    <a:pt x="209" y="441"/>
                  </a:lnTo>
                  <a:lnTo>
                    <a:pt x="627" y="858"/>
                  </a:lnTo>
                  <a:lnTo>
                    <a:pt x="394" y="858"/>
                  </a:lnTo>
                  <a:lnTo>
                    <a:pt x="0" y="441"/>
                  </a:lnTo>
                  <a:lnTo>
                    <a:pt x="37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8" name="Freeform 70"/>
            <p:cNvSpPr>
              <a:spLocks noChangeArrowheads="1"/>
            </p:cNvSpPr>
            <p:nvPr/>
          </p:nvSpPr>
          <p:spPr bwMode="auto">
            <a:xfrm>
              <a:off x="4166958" y="2660320"/>
              <a:ext cx="51845" cy="45365"/>
            </a:xfrm>
            <a:custGeom>
              <a:avLst/>
              <a:gdLst>
                <a:gd name="T0" fmla="*/ 116 w 210"/>
                <a:gd name="T1" fmla="*/ 0 h 186"/>
                <a:gd name="T2" fmla="*/ 116 w 210"/>
                <a:gd name="T3" fmla="*/ 0 h 186"/>
                <a:gd name="T4" fmla="*/ 209 w 210"/>
                <a:gd name="T5" fmla="*/ 92 h 186"/>
                <a:gd name="T6" fmla="*/ 116 w 210"/>
                <a:gd name="T7" fmla="*/ 185 h 186"/>
                <a:gd name="T8" fmla="*/ 0 w 210"/>
                <a:gd name="T9" fmla="*/ 92 h 186"/>
                <a:gd name="T10" fmla="*/ 116 w 210"/>
                <a:gd name="T11" fmla="*/ 0 h 186"/>
                <a:gd name="T12" fmla="*/ 116 w 210"/>
                <a:gd name="T13" fmla="*/ 162 h 186"/>
                <a:gd name="T14" fmla="*/ 116 w 210"/>
                <a:gd name="T15" fmla="*/ 162 h 186"/>
                <a:gd name="T16" fmla="*/ 186 w 210"/>
                <a:gd name="T17" fmla="*/ 92 h 186"/>
                <a:gd name="T18" fmla="*/ 116 w 210"/>
                <a:gd name="T19" fmla="*/ 0 h 186"/>
                <a:gd name="T20" fmla="*/ 23 w 210"/>
                <a:gd name="T21" fmla="*/ 92 h 186"/>
                <a:gd name="T22" fmla="*/ 116 w 210"/>
                <a:gd name="T23" fmla="*/ 162 h 186"/>
                <a:gd name="T24" fmla="*/ 70 w 210"/>
                <a:gd name="T25" fmla="*/ 23 h 186"/>
                <a:gd name="T26" fmla="*/ 70 w 210"/>
                <a:gd name="T27" fmla="*/ 23 h 186"/>
                <a:gd name="T28" fmla="*/ 116 w 210"/>
                <a:gd name="T29" fmla="*/ 23 h 186"/>
                <a:gd name="T30" fmla="*/ 163 w 210"/>
                <a:gd name="T31" fmla="*/ 69 h 186"/>
                <a:gd name="T32" fmla="*/ 116 w 210"/>
                <a:gd name="T33" fmla="*/ 92 h 186"/>
                <a:gd name="T34" fmla="*/ 163 w 210"/>
                <a:gd name="T35" fmla="*/ 139 h 186"/>
                <a:gd name="T36" fmla="*/ 139 w 210"/>
                <a:gd name="T37" fmla="*/ 139 h 186"/>
                <a:gd name="T38" fmla="*/ 116 w 210"/>
                <a:gd name="T39" fmla="*/ 92 h 186"/>
                <a:gd name="T40" fmla="*/ 93 w 210"/>
                <a:gd name="T41" fmla="*/ 92 h 186"/>
                <a:gd name="T42" fmla="*/ 93 w 210"/>
                <a:gd name="T43" fmla="*/ 139 h 186"/>
                <a:gd name="T44" fmla="*/ 70 w 210"/>
                <a:gd name="T45" fmla="*/ 139 h 186"/>
                <a:gd name="T46" fmla="*/ 70 w 210"/>
                <a:gd name="T47" fmla="*/ 23 h 186"/>
                <a:gd name="T48" fmla="*/ 93 w 210"/>
                <a:gd name="T49" fmla="*/ 69 h 186"/>
                <a:gd name="T50" fmla="*/ 93 w 210"/>
                <a:gd name="T51" fmla="*/ 69 h 186"/>
                <a:gd name="T52" fmla="*/ 116 w 210"/>
                <a:gd name="T53" fmla="*/ 69 h 186"/>
                <a:gd name="T54" fmla="*/ 139 w 210"/>
                <a:gd name="T55" fmla="*/ 69 h 186"/>
                <a:gd name="T56" fmla="*/ 116 w 210"/>
                <a:gd name="T57" fmla="*/ 46 h 186"/>
                <a:gd name="T58" fmla="*/ 93 w 210"/>
                <a:gd name="T59" fmla="*/ 46 h 186"/>
                <a:gd name="T60" fmla="*/ 93 w 210"/>
                <a:gd name="T61" fmla="*/ 6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0" h="186">
                  <a:moveTo>
                    <a:pt x="116" y="0"/>
                  </a:moveTo>
                  <a:lnTo>
                    <a:pt x="116" y="0"/>
                  </a:lnTo>
                  <a:cubicBezTo>
                    <a:pt x="163" y="0"/>
                    <a:pt x="209" y="23"/>
                    <a:pt x="209" y="92"/>
                  </a:cubicBezTo>
                  <a:cubicBezTo>
                    <a:pt x="209" y="139"/>
                    <a:pt x="163" y="185"/>
                    <a:pt x="116" y="185"/>
                  </a:cubicBezTo>
                  <a:cubicBezTo>
                    <a:pt x="46" y="185"/>
                    <a:pt x="0" y="139"/>
                    <a:pt x="0" y="92"/>
                  </a:cubicBezTo>
                  <a:cubicBezTo>
                    <a:pt x="0" y="23"/>
                    <a:pt x="46" y="0"/>
                    <a:pt x="116" y="0"/>
                  </a:cubicBezTo>
                  <a:close/>
                  <a:moveTo>
                    <a:pt x="116" y="162"/>
                  </a:moveTo>
                  <a:lnTo>
                    <a:pt x="116" y="162"/>
                  </a:lnTo>
                  <a:cubicBezTo>
                    <a:pt x="163" y="162"/>
                    <a:pt x="186" y="139"/>
                    <a:pt x="186" y="92"/>
                  </a:cubicBezTo>
                  <a:cubicBezTo>
                    <a:pt x="186" y="46"/>
                    <a:pt x="163" y="0"/>
                    <a:pt x="116" y="0"/>
                  </a:cubicBezTo>
                  <a:cubicBezTo>
                    <a:pt x="70" y="0"/>
                    <a:pt x="23" y="46"/>
                    <a:pt x="23" y="92"/>
                  </a:cubicBezTo>
                  <a:cubicBezTo>
                    <a:pt x="23" y="139"/>
                    <a:pt x="70" y="162"/>
                    <a:pt x="116" y="162"/>
                  </a:cubicBezTo>
                  <a:close/>
                  <a:moveTo>
                    <a:pt x="70" y="23"/>
                  </a:moveTo>
                  <a:lnTo>
                    <a:pt x="70" y="23"/>
                  </a:lnTo>
                  <a:cubicBezTo>
                    <a:pt x="116" y="23"/>
                    <a:pt x="116" y="23"/>
                    <a:pt x="116" y="23"/>
                  </a:cubicBezTo>
                  <a:cubicBezTo>
                    <a:pt x="139" y="23"/>
                    <a:pt x="163" y="46"/>
                    <a:pt x="163" y="69"/>
                  </a:cubicBezTo>
                  <a:cubicBezTo>
                    <a:pt x="163" y="92"/>
                    <a:pt x="139" y="92"/>
                    <a:pt x="116" y="92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39" y="139"/>
                    <a:pt x="139" y="139"/>
                    <a:pt x="139" y="139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93" y="92"/>
                    <a:pt x="93" y="92"/>
                    <a:pt x="93" y="92"/>
                  </a:cubicBezTo>
                  <a:cubicBezTo>
                    <a:pt x="93" y="139"/>
                    <a:pt x="93" y="139"/>
                    <a:pt x="93" y="139"/>
                  </a:cubicBezTo>
                  <a:cubicBezTo>
                    <a:pt x="70" y="139"/>
                    <a:pt x="70" y="139"/>
                    <a:pt x="70" y="139"/>
                  </a:cubicBezTo>
                  <a:lnTo>
                    <a:pt x="70" y="23"/>
                  </a:lnTo>
                  <a:close/>
                  <a:moveTo>
                    <a:pt x="93" y="69"/>
                  </a:moveTo>
                  <a:lnTo>
                    <a:pt x="93" y="69"/>
                  </a:lnTo>
                  <a:cubicBezTo>
                    <a:pt x="116" y="69"/>
                    <a:pt x="116" y="69"/>
                    <a:pt x="116" y="69"/>
                  </a:cubicBezTo>
                  <a:lnTo>
                    <a:pt x="139" y="69"/>
                  </a:lnTo>
                  <a:cubicBezTo>
                    <a:pt x="139" y="46"/>
                    <a:pt x="116" y="46"/>
                    <a:pt x="116" y="46"/>
                  </a:cubicBezTo>
                  <a:cubicBezTo>
                    <a:pt x="93" y="46"/>
                    <a:pt x="93" y="46"/>
                    <a:pt x="93" y="46"/>
                  </a:cubicBez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4" y="4774503"/>
            <a:ext cx="9144000" cy="368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4" y="4875981"/>
            <a:ext cx="1173023" cy="178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91" y="4901381"/>
            <a:ext cx="4658678" cy="1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7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69" r:id="rId2"/>
    <p:sldLayoutId id="2147483773" r:id="rId3"/>
    <p:sldLayoutId id="2147483771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342789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sz="2399" b="0" i="0" kern="1200" cap="none" spc="15" baseline="0">
          <a:solidFill>
            <a:schemeClr val="tx2"/>
          </a:solidFill>
          <a:latin typeface="Arial"/>
          <a:ea typeface="HelveticaNeueLT Std Med Cn" panose="020B0606030502030204" pitchFamily="34" charset="0"/>
          <a:cs typeface="HelveticaNeueLT Std Med Cn" panose="020B0606030502030204" pitchFamily="34" charset="0"/>
        </a:defRPr>
      </a:lvl1pPr>
      <a:lvl2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2pPr>
      <a:lvl3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3pPr>
      <a:lvl4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4pPr>
      <a:lvl5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5pPr>
      <a:lvl6pPr marL="342789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6pPr>
      <a:lvl7pPr marL="685577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7pPr>
      <a:lvl8pPr marL="1028366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8pPr>
      <a:lvl9pPr marL="1371154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9pPr>
    </p:titleStyle>
    <p:bodyStyle>
      <a:lvl1pPr marL="182821" indent="-182821" algn="l" defTabSz="342789" rtl="0" fontAlgn="base">
        <a:spcBef>
          <a:spcPts val="1200"/>
        </a:spcBef>
        <a:spcAft>
          <a:spcPct val="0"/>
        </a:spcAft>
        <a:buSzPct val="90000"/>
        <a:buFontTx/>
        <a:buBlip>
          <a:blip r:embed="rId10"/>
        </a:buBlip>
        <a:defRPr sz="1499" kern="1200">
          <a:solidFill>
            <a:srgbClr val="6B6F71"/>
          </a:solidFill>
          <a:latin typeface="Arial"/>
          <a:ea typeface="+mn-ea"/>
          <a:cs typeface="Arial"/>
        </a:defRPr>
      </a:lvl1pPr>
      <a:lvl2pPr marL="365642" indent="-182821" algn="l" defTabSz="342789" rtl="0" fontAlgn="base">
        <a:spcBef>
          <a:spcPts val="225"/>
        </a:spcBef>
        <a:spcAft>
          <a:spcPct val="0"/>
        </a:spcAft>
        <a:buClr>
          <a:schemeClr val="tx2">
            <a:lumMod val="50000"/>
          </a:schemeClr>
        </a:buClr>
        <a:buFont typeface="Arial" panose="020B0604020202020204" pitchFamily="34" charset="0"/>
        <a:buChar char="−"/>
        <a:defRPr sz="1200" kern="1200">
          <a:solidFill>
            <a:srgbClr val="6B6F71"/>
          </a:solidFill>
          <a:latin typeface="Arial"/>
          <a:ea typeface="+mn-ea"/>
          <a:cs typeface="Arial"/>
        </a:defRPr>
      </a:lvl2pPr>
      <a:lvl3pPr marL="548462" indent="-182821" algn="l" defTabSz="342789" rtl="0" fontAlgn="base">
        <a:spcBef>
          <a:spcPts val="600"/>
        </a:spcBef>
        <a:spcAft>
          <a:spcPct val="0"/>
        </a:spcAft>
        <a:buFont typeface="Arial"/>
        <a:buChar char="•"/>
        <a:defRPr sz="1599" kern="1200">
          <a:solidFill>
            <a:srgbClr val="6B6F71"/>
          </a:solidFill>
          <a:latin typeface="Arial"/>
          <a:ea typeface="+mn-ea"/>
          <a:cs typeface="Arial"/>
        </a:defRPr>
      </a:lvl3pPr>
      <a:lvl4pPr marL="731282" indent="-182821" algn="l" defTabSz="342789" rtl="0" fontAlgn="base">
        <a:spcBef>
          <a:spcPts val="600"/>
        </a:spcBef>
        <a:spcAft>
          <a:spcPct val="0"/>
        </a:spcAft>
        <a:buSzPct val="100000"/>
        <a:buFont typeface="Arial"/>
        <a:buChar char="•"/>
        <a:defRPr sz="1400" kern="1200">
          <a:solidFill>
            <a:srgbClr val="6B6F71"/>
          </a:solidFill>
          <a:latin typeface="Arial"/>
          <a:ea typeface="+mn-ea"/>
          <a:cs typeface="Arial"/>
        </a:defRPr>
      </a:lvl4pPr>
      <a:lvl5pPr marL="914103" indent="-182821" algn="l" defTabSz="342789" rtl="0" fontAlgn="base">
        <a:spcBef>
          <a:spcPts val="600"/>
        </a:spcBef>
        <a:spcAft>
          <a:spcPct val="0"/>
        </a:spcAft>
        <a:buFont typeface="Arial"/>
        <a:buChar char="•"/>
        <a:defRPr sz="1400" kern="1200">
          <a:solidFill>
            <a:srgbClr val="6B6F71"/>
          </a:solidFill>
          <a:latin typeface="Arial"/>
          <a:ea typeface="+mn-ea"/>
          <a:cs typeface="Arial"/>
        </a:defRPr>
      </a:lvl5pPr>
      <a:lvl6pPr marL="1885337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126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914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703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89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4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520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309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flipH="1">
            <a:off x="342949" y="108858"/>
            <a:ext cx="8413653" cy="74022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b="0"/>
              <a:t>Click To Add Title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2900" y="1273628"/>
            <a:ext cx="8412480" cy="3252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4503"/>
            <a:ext cx="9144000" cy="368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899" y="4883365"/>
            <a:ext cx="967129" cy="1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4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marR="0" indent="0" algn="l" defTabSz="342789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sz="2399" b="0" i="0" kern="1200" cap="none" spc="15" baseline="0">
          <a:solidFill>
            <a:schemeClr val="tx2"/>
          </a:solidFill>
          <a:latin typeface="Arial"/>
          <a:ea typeface="HelveticaNeueLT Std Med Cn" panose="020B0606030502030204" pitchFamily="34" charset="0"/>
          <a:cs typeface="HelveticaNeueLT Std Med Cn" panose="020B0606030502030204" pitchFamily="34" charset="0"/>
        </a:defRPr>
      </a:lvl1pPr>
      <a:lvl2pPr algn="l" defTabSz="342789" rtl="0" eaLnBrk="1" fontAlgn="base" hangingPunct="1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2pPr>
      <a:lvl3pPr algn="l" defTabSz="342789" rtl="0" eaLnBrk="1" fontAlgn="base" hangingPunct="1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3pPr>
      <a:lvl4pPr algn="l" defTabSz="342789" rtl="0" eaLnBrk="1" fontAlgn="base" hangingPunct="1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4pPr>
      <a:lvl5pPr algn="l" defTabSz="342789" rtl="0" eaLnBrk="1" fontAlgn="base" hangingPunct="1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5pPr>
      <a:lvl6pPr marL="342789" algn="l" defTabSz="342789" rtl="0" eaLnBrk="1" fontAlgn="base" hangingPunct="1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6pPr>
      <a:lvl7pPr marL="685577" algn="l" defTabSz="342789" rtl="0" eaLnBrk="1" fontAlgn="base" hangingPunct="1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7pPr>
      <a:lvl8pPr marL="1028366" algn="l" defTabSz="342789" rtl="0" eaLnBrk="1" fontAlgn="base" hangingPunct="1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8pPr>
      <a:lvl9pPr marL="1371154" algn="l" defTabSz="342789" rtl="0" eaLnBrk="1" fontAlgn="base" hangingPunct="1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9pPr>
    </p:titleStyle>
    <p:bodyStyle>
      <a:lvl1pPr marL="182821" indent="-182821" algn="l" defTabSz="342789" rtl="0" eaLnBrk="1" fontAlgn="base" hangingPunct="1">
        <a:spcBef>
          <a:spcPts val="1200"/>
        </a:spcBef>
        <a:spcAft>
          <a:spcPct val="0"/>
        </a:spcAft>
        <a:buSzPct val="90000"/>
        <a:buFontTx/>
        <a:buBlip>
          <a:blip r:embed="rId15"/>
        </a:buBlip>
        <a:defRPr sz="1499" kern="1200">
          <a:solidFill>
            <a:srgbClr val="6B6F71"/>
          </a:solidFill>
          <a:latin typeface="Arial"/>
          <a:ea typeface="+mn-ea"/>
          <a:cs typeface="Arial"/>
        </a:defRPr>
      </a:lvl1pPr>
      <a:lvl2pPr marL="365642" indent="-182821" algn="l" defTabSz="342789" rtl="0" eaLnBrk="1" fontAlgn="base" hangingPunct="1">
        <a:spcBef>
          <a:spcPts val="225"/>
        </a:spcBef>
        <a:spcAft>
          <a:spcPct val="0"/>
        </a:spcAft>
        <a:buClr>
          <a:schemeClr val="tx2">
            <a:lumMod val="50000"/>
          </a:schemeClr>
        </a:buClr>
        <a:buFont typeface="Arial" panose="020B0604020202020204" pitchFamily="34" charset="0"/>
        <a:buChar char="−"/>
        <a:defRPr sz="1200" kern="1200">
          <a:solidFill>
            <a:srgbClr val="6B6F71"/>
          </a:solidFill>
          <a:latin typeface="Arial"/>
          <a:ea typeface="+mn-ea"/>
          <a:cs typeface="Arial"/>
        </a:defRPr>
      </a:lvl2pPr>
      <a:lvl3pPr marL="548462" indent="-182821" algn="l" defTabSz="342789" rtl="0" eaLnBrk="1" fontAlgn="base" hangingPunct="1">
        <a:spcBef>
          <a:spcPts val="600"/>
        </a:spcBef>
        <a:spcAft>
          <a:spcPct val="0"/>
        </a:spcAft>
        <a:buFont typeface="Arial"/>
        <a:buChar char="•"/>
        <a:defRPr sz="1599" kern="1200">
          <a:solidFill>
            <a:srgbClr val="6B6F71"/>
          </a:solidFill>
          <a:latin typeface="Arial"/>
          <a:ea typeface="+mn-ea"/>
          <a:cs typeface="Arial"/>
        </a:defRPr>
      </a:lvl3pPr>
      <a:lvl4pPr marL="731282" indent="-182821" algn="l" defTabSz="342789" rtl="0" eaLnBrk="1" fontAlgn="base" hangingPunct="1">
        <a:spcBef>
          <a:spcPts val="600"/>
        </a:spcBef>
        <a:spcAft>
          <a:spcPct val="0"/>
        </a:spcAft>
        <a:buSzPct val="100000"/>
        <a:buFont typeface="Arial"/>
        <a:buChar char="•"/>
        <a:defRPr sz="1400" kern="1200">
          <a:solidFill>
            <a:srgbClr val="6B6F71"/>
          </a:solidFill>
          <a:latin typeface="Arial"/>
          <a:ea typeface="+mn-ea"/>
          <a:cs typeface="Arial"/>
        </a:defRPr>
      </a:lvl4pPr>
      <a:lvl5pPr marL="914103" indent="-182821" algn="l" defTabSz="342789" rtl="0" eaLnBrk="1" fontAlgn="base" hangingPunct="1">
        <a:spcBef>
          <a:spcPts val="600"/>
        </a:spcBef>
        <a:spcAft>
          <a:spcPct val="0"/>
        </a:spcAft>
        <a:buFont typeface="Arial"/>
        <a:buChar char="•"/>
        <a:defRPr sz="1400" kern="1200">
          <a:solidFill>
            <a:srgbClr val="6B6F71"/>
          </a:solidFill>
          <a:latin typeface="Arial"/>
          <a:ea typeface="+mn-ea"/>
          <a:cs typeface="Arial"/>
        </a:defRPr>
      </a:lvl5pPr>
      <a:lvl6pPr marL="1885337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126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914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703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89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4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520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309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0" b="14757"/>
          <a:stretch/>
        </p:blipFill>
        <p:spPr>
          <a:xfrm>
            <a:off x="1" y="0"/>
            <a:ext cx="91217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" t="925" r="6397" b="4843"/>
          <a:stretch/>
        </p:blipFill>
        <p:spPr>
          <a:xfrm>
            <a:off x="3174" y="9525"/>
            <a:ext cx="1544247" cy="1499277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75298" y="2564942"/>
            <a:ext cx="6024808" cy="302285"/>
          </a:xfrm>
        </p:spPr>
        <p:txBody>
          <a:bodyPr/>
          <a:lstStyle/>
          <a:p>
            <a:r>
              <a:rPr lang="en-US" spc="-3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Kevin McDearis</a:t>
            </a:r>
          </a:p>
          <a:p>
            <a:r>
              <a:rPr lang="en-US" sz="2000" dirty="0"/>
              <a:t>Executive Vice President &amp; Chief Products Officer</a:t>
            </a:r>
          </a:p>
          <a:p>
            <a:r>
              <a:rPr lang="en-US" sz="2000" dirty="0"/>
              <a:t>Blackbaud</a:t>
            </a:r>
          </a:p>
          <a:p>
            <a:endParaRPr lang="en-US" spc="-3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pPr marL="182821" lvl="1" indent="0">
              <a:buNone/>
            </a:pPr>
            <a:r>
              <a:rPr lang="en-US" spc="-3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	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75297" y="1798652"/>
            <a:ext cx="6024809" cy="6371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Conference Welcome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21" y="-1504685"/>
            <a:ext cx="1997400" cy="77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1420" y="930053"/>
            <a:ext cx="1526579" cy="3055576"/>
            <a:chOff x="305" y="1240070"/>
            <a:chExt cx="2035439" cy="4074101"/>
          </a:xfrm>
        </p:grpSpPr>
        <p:sp>
          <p:nvSpPr>
            <p:cNvPr id="58" name="Freeform: Shape 57"/>
            <p:cNvSpPr/>
            <p:nvPr/>
          </p:nvSpPr>
          <p:spPr>
            <a:xfrm rot="5400000" flipV="1">
              <a:off x="-1019026" y="2259401"/>
              <a:ext cx="4074101" cy="2035439"/>
            </a:xfrm>
            <a:custGeom>
              <a:avLst/>
              <a:gdLst>
                <a:gd name="connsiteX0" fmla="*/ 0 w 3819055"/>
                <a:gd name="connsiteY0" fmla="*/ 954009 h 1908017"/>
                <a:gd name="connsiteX1" fmla="*/ 437966 w 3819055"/>
                <a:gd name="connsiteY1" fmla="*/ 1908017 h 1908017"/>
                <a:gd name="connsiteX2" fmla="*/ 903839 w 3819055"/>
                <a:gd name="connsiteY2" fmla="*/ 1908017 h 1908017"/>
                <a:gd name="connsiteX3" fmla="*/ 2915216 w 3819055"/>
                <a:gd name="connsiteY3" fmla="*/ 1908017 h 1908017"/>
                <a:gd name="connsiteX4" fmla="*/ 3381089 w 3819055"/>
                <a:gd name="connsiteY4" fmla="*/ 1908017 h 1908017"/>
                <a:gd name="connsiteX5" fmla="*/ 3819055 w 3819055"/>
                <a:gd name="connsiteY5" fmla="*/ 954009 h 1908017"/>
                <a:gd name="connsiteX6" fmla="*/ 3381089 w 3819055"/>
                <a:gd name="connsiteY6" fmla="*/ 0 h 1908017"/>
                <a:gd name="connsiteX7" fmla="*/ 2915216 w 3819055"/>
                <a:gd name="connsiteY7" fmla="*/ 0 h 1908017"/>
                <a:gd name="connsiteX8" fmla="*/ 903839 w 3819055"/>
                <a:gd name="connsiteY8" fmla="*/ 0 h 1908017"/>
                <a:gd name="connsiteX9" fmla="*/ 437966 w 3819055"/>
                <a:gd name="connsiteY9" fmla="*/ 0 h 190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9055" h="1908017">
                  <a:moveTo>
                    <a:pt x="0" y="954009"/>
                  </a:moveTo>
                  <a:lnTo>
                    <a:pt x="437966" y="1908017"/>
                  </a:lnTo>
                  <a:lnTo>
                    <a:pt x="903839" y="1908017"/>
                  </a:lnTo>
                  <a:lnTo>
                    <a:pt x="2915216" y="1908017"/>
                  </a:lnTo>
                  <a:lnTo>
                    <a:pt x="3381089" y="1908017"/>
                  </a:lnTo>
                  <a:lnTo>
                    <a:pt x="3819055" y="954009"/>
                  </a:lnTo>
                  <a:lnTo>
                    <a:pt x="3381089" y="0"/>
                  </a:lnTo>
                  <a:lnTo>
                    <a:pt x="2915216" y="0"/>
                  </a:lnTo>
                  <a:lnTo>
                    <a:pt x="903839" y="0"/>
                  </a:lnTo>
                  <a:lnTo>
                    <a:pt x="43796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lnSpc>
                  <a:spcPct val="90000"/>
                </a:lnSpc>
              </a:pPr>
              <a:endParaRPr lang="en-US" sz="210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8" y="2031724"/>
              <a:ext cx="2031952" cy="1351906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151121" y="3505082"/>
              <a:ext cx="173380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>
                  <a:solidFill>
                    <a:srgbClr val="FFFFFF"/>
                  </a:solidFill>
                  <a:latin typeface="Arial"/>
                </a:rPr>
                <a:t>COMPLEXITY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305" y="1248852"/>
              <a:ext cx="2035439" cy="1271833"/>
              <a:chOff x="866530" y="1919019"/>
              <a:chExt cx="2113207" cy="132042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Isosceles Triangle 68"/>
              <p:cNvSpPr/>
              <p:nvPr/>
            </p:nvSpPr>
            <p:spPr>
              <a:xfrm rot="5400000" flipH="1">
                <a:off x="972229" y="2294667"/>
                <a:ext cx="839077" cy="1050476"/>
              </a:xfrm>
              <a:prstGeom prst="triangle">
                <a:avLst/>
              </a:prstGeom>
              <a:gradFill>
                <a:gsLst>
                  <a:gs pos="22000">
                    <a:srgbClr val="6D0A03"/>
                  </a:gs>
                  <a:gs pos="83000">
                    <a:schemeClr val="accent4">
                      <a:lumMod val="75000"/>
                    </a:schemeClr>
                  </a:gs>
                </a:gsLst>
                <a:lin ang="0" scaled="1"/>
              </a:gra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</a:pPr>
                <a:endParaRPr lang="en-US" sz="210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70" name="Isosceles Triangle 69"/>
              <p:cNvSpPr/>
              <p:nvPr/>
            </p:nvSpPr>
            <p:spPr>
              <a:xfrm rot="16200000">
                <a:off x="2028832" y="2288541"/>
                <a:ext cx="839079" cy="1062730"/>
              </a:xfrm>
              <a:prstGeom prst="triangle">
                <a:avLst/>
              </a:prstGeom>
              <a:gradFill>
                <a:gsLst>
                  <a:gs pos="22000">
                    <a:srgbClr val="6D0A03"/>
                  </a:gs>
                  <a:gs pos="83000">
                    <a:schemeClr val="accent4">
                      <a:lumMod val="75000"/>
                    </a:schemeClr>
                  </a:gs>
                </a:gsLst>
                <a:lin ang="0" scaled="1"/>
              </a:gra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</a:pPr>
                <a:endParaRPr lang="en-US" sz="210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71" name="Freeform: Shape 70"/>
              <p:cNvSpPr/>
              <p:nvPr/>
            </p:nvSpPr>
            <p:spPr>
              <a:xfrm>
                <a:off x="879852" y="1919019"/>
                <a:ext cx="1035149" cy="890474"/>
              </a:xfrm>
              <a:custGeom>
                <a:avLst/>
                <a:gdLst>
                  <a:gd name="connsiteX0" fmla="*/ 934638 w 934638"/>
                  <a:gd name="connsiteY0" fmla="*/ 804010 h 804010"/>
                  <a:gd name="connsiteX1" fmla="*/ 934638 w 934638"/>
                  <a:gd name="connsiteY1" fmla="*/ 0 h 804010"/>
                  <a:gd name="connsiteX2" fmla="*/ 0 w 934638"/>
                  <a:gd name="connsiteY2" fmla="*/ 439722 h 804010"/>
                  <a:gd name="connsiteX3" fmla="*/ 934638 w 934638"/>
                  <a:gd name="connsiteY3" fmla="*/ 804010 h 80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638" h="804010">
                    <a:moveTo>
                      <a:pt x="934638" y="804010"/>
                    </a:moveTo>
                    <a:lnTo>
                      <a:pt x="934638" y="0"/>
                    </a:lnTo>
                    <a:lnTo>
                      <a:pt x="0" y="439722"/>
                    </a:lnTo>
                    <a:lnTo>
                      <a:pt x="934638" y="804010"/>
                    </a:lnTo>
                    <a:close/>
                  </a:path>
                </a:pathLst>
              </a:custGeom>
              <a:gradFill>
                <a:gsLst>
                  <a:gs pos="22000">
                    <a:srgbClr val="6D0A03"/>
                  </a:gs>
                  <a:gs pos="83000">
                    <a:schemeClr val="accent4">
                      <a:lumMod val="75000"/>
                    </a:schemeClr>
                  </a:gs>
                </a:gsLst>
                <a:lin ang="0" scaled="1"/>
              </a:gra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</a:pPr>
                <a:endParaRPr lang="en-US" sz="210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72" name="Freeform: Shape 71"/>
              <p:cNvSpPr/>
              <p:nvPr/>
            </p:nvSpPr>
            <p:spPr>
              <a:xfrm flipH="1">
                <a:off x="1930327" y="1919019"/>
                <a:ext cx="1035149" cy="890474"/>
              </a:xfrm>
              <a:custGeom>
                <a:avLst/>
                <a:gdLst>
                  <a:gd name="connsiteX0" fmla="*/ 934638 w 934638"/>
                  <a:gd name="connsiteY0" fmla="*/ 804010 h 804010"/>
                  <a:gd name="connsiteX1" fmla="*/ 934638 w 934638"/>
                  <a:gd name="connsiteY1" fmla="*/ 0 h 804010"/>
                  <a:gd name="connsiteX2" fmla="*/ 0 w 934638"/>
                  <a:gd name="connsiteY2" fmla="*/ 439722 h 804010"/>
                  <a:gd name="connsiteX3" fmla="*/ 934638 w 934638"/>
                  <a:gd name="connsiteY3" fmla="*/ 804010 h 80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638" h="804010">
                    <a:moveTo>
                      <a:pt x="934638" y="804010"/>
                    </a:moveTo>
                    <a:lnTo>
                      <a:pt x="934638" y="0"/>
                    </a:lnTo>
                    <a:lnTo>
                      <a:pt x="0" y="439722"/>
                    </a:lnTo>
                    <a:lnTo>
                      <a:pt x="934638" y="804010"/>
                    </a:lnTo>
                    <a:close/>
                  </a:path>
                </a:pathLst>
              </a:custGeom>
              <a:gradFill>
                <a:gsLst>
                  <a:gs pos="22000">
                    <a:srgbClr val="6D0A03"/>
                  </a:gs>
                  <a:gs pos="83000">
                    <a:schemeClr val="accent4">
                      <a:lumMod val="75000"/>
                    </a:schemeClr>
                  </a:gs>
                </a:gsLst>
                <a:lin ang="0" scaled="1"/>
              </a:gradFill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</a:pPr>
                <a:endParaRPr lang="en-US" sz="210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sp>
        <p:nvSpPr>
          <p:cNvPr id="59" name="Title 2"/>
          <p:cNvSpPr txBox="1">
            <a:spLocks/>
          </p:cNvSpPr>
          <p:nvPr/>
        </p:nvSpPr>
        <p:spPr>
          <a:xfrm>
            <a:off x="366857" y="171450"/>
            <a:ext cx="8410289" cy="48006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marL="0" marR="0" indent="0" algn="l" defTabSz="45691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198" b="0" i="0" kern="1200" cap="none" spc="20" baseline="0">
                <a:solidFill>
                  <a:schemeClr val="tx2"/>
                </a:solidFill>
                <a:latin typeface="Arial"/>
                <a:ea typeface="HelveticaNeueLT Std Med Cn" panose="020B0606030502030204" pitchFamily="34" charset="0"/>
                <a:cs typeface="HelveticaNeueLT Std Med Cn" panose="020B0606030502030204" pitchFamily="34" charset="0"/>
              </a:defRPr>
            </a:lvl1pPr>
            <a:lvl2pPr algn="l" defTabSz="456915" rtl="0" eaLnBrk="1" fontAlgn="base" hangingPunct="1">
              <a:spcBef>
                <a:spcPct val="0"/>
              </a:spcBef>
              <a:spcAft>
                <a:spcPct val="0"/>
              </a:spcAft>
              <a:defRPr sz="2598" b="1">
                <a:solidFill>
                  <a:srgbClr val="5BAC35"/>
                </a:solidFill>
                <a:latin typeface="Arial Narrow" pitchFamily="34" charset="0"/>
              </a:defRPr>
            </a:lvl2pPr>
            <a:lvl3pPr algn="l" defTabSz="456915" rtl="0" eaLnBrk="1" fontAlgn="base" hangingPunct="1">
              <a:spcBef>
                <a:spcPct val="0"/>
              </a:spcBef>
              <a:spcAft>
                <a:spcPct val="0"/>
              </a:spcAft>
              <a:defRPr sz="2598" b="1">
                <a:solidFill>
                  <a:srgbClr val="5BAC35"/>
                </a:solidFill>
                <a:latin typeface="Arial Narrow" pitchFamily="34" charset="0"/>
              </a:defRPr>
            </a:lvl3pPr>
            <a:lvl4pPr algn="l" defTabSz="456915" rtl="0" eaLnBrk="1" fontAlgn="base" hangingPunct="1">
              <a:spcBef>
                <a:spcPct val="0"/>
              </a:spcBef>
              <a:spcAft>
                <a:spcPct val="0"/>
              </a:spcAft>
              <a:defRPr sz="2598" b="1">
                <a:solidFill>
                  <a:srgbClr val="5BAC35"/>
                </a:solidFill>
                <a:latin typeface="Arial Narrow" pitchFamily="34" charset="0"/>
              </a:defRPr>
            </a:lvl4pPr>
            <a:lvl5pPr algn="l" defTabSz="456915" rtl="0" eaLnBrk="1" fontAlgn="base" hangingPunct="1">
              <a:spcBef>
                <a:spcPct val="0"/>
              </a:spcBef>
              <a:spcAft>
                <a:spcPct val="0"/>
              </a:spcAft>
              <a:defRPr sz="2598" b="1">
                <a:solidFill>
                  <a:srgbClr val="5BAC35"/>
                </a:solidFill>
                <a:latin typeface="Arial Narrow" pitchFamily="34" charset="0"/>
              </a:defRPr>
            </a:lvl5pPr>
            <a:lvl6pPr marL="456915" algn="l" defTabSz="456915" rtl="0" eaLnBrk="1" fontAlgn="base" hangingPunct="1">
              <a:spcBef>
                <a:spcPct val="0"/>
              </a:spcBef>
              <a:spcAft>
                <a:spcPct val="0"/>
              </a:spcAft>
              <a:defRPr sz="2598" b="1">
                <a:solidFill>
                  <a:srgbClr val="5BAC35"/>
                </a:solidFill>
                <a:latin typeface="Arial Narrow" pitchFamily="34" charset="0"/>
              </a:defRPr>
            </a:lvl6pPr>
            <a:lvl7pPr marL="913829" algn="l" defTabSz="456915" rtl="0" eaLnBrk="1" fontAlgn="base" hangingPunct="1">
              <a:spcBef>
                <a:spcPct val="0"/>
              </a:spcBef>
              <a:spcAft>
                <a:spcPct val="0"/>
              </a:spcAft>
              <a:defRPr sz="2598" b="1">
                <a:solidFill>
                  <a:srgbClr val="5BAC35"/>
                </a:solidFill>
                <a:latin typeface="Arial Narrow" pitchFamily="34" charset="0"/>
              </a:defRPr>
            </a:lvl7pPr>
            <a:lvl8pPr marL="1370744" algn="l" defTabSz="456915" rtl="0" eaLnBrk="1" fontAlgn="base" hangingPunct="1">
              <a:spcBef>
                <a:spcPct val="0"/>
              </a:spcBef>
              <a:spcAft>
                <a:spcPct val="0"/>
              </a:spcAft>
              <a:defRPr sz="2598" b="1">
                <a:solidFill>
                  <a:srgbClr val="5BAC35"/>
                </a:solidFill>
                <a:latin typeface="Arial Narrow" pitchFamily="34" charset="0"/>
              </a:defRPr>
            </a:lvl8pPr>
            <a:lvl9pPr marL="1827657" algn="l" defTabSz="456915" rtl="0" eaLnBrk="1" fontAlgn="base" hangingPunct="1">
              <a:spcBef>
                <a:spcPct val="0"/>
              </a:spcBef>
              <a:spcAft>
                <a:spcPct val="0"/>
              </a:spcAft>
              <a:defRPr sz="2598" b="1">
                <a:solidFill>
                  <a:srgbClr val="5BAC35"/>
                </a:solidFill>
                <a:latin typeface="Arial Narrow" pitchFamily="34" charset="0"/>
              </a:defRPr>
            </a:lvl9pPr>
          </a:lstStyle>
          <a:p>
            <a:pPr defTabSz="342686"/>
            <a:r>
              <a:rPr lang="en-US" sz="2400" spc="15">
                <a:solidFill>
                  <a:srgbClr val="6B6F71"/>
                </a:solidFill>
              </a:rPr>
              <a:t>Our Commitment to Enterprise Customers</a:t>
            </a:r>
            <a:endParaRPr lang="en-US" sz="2399" spc="15">
              <a:solidFill>
                <a:srgbClr val="6B6F71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3046298" y="1065854"/>
            <a:ext cx="1526580" cy="3057050"/>
            <a:chOff x="2031576" y="1260879"/>
            <a:chExt cx="2035440" cy="4076067"/>
          </a:xfrm>
        </p:grpSpPr>
        <p:sp>
          <p:nvSpPr>
            <p:cNvPr id="60" name="Freeform: Shape 19"/>
            <p:cNvSpPr/>
            <p:nvPr/>
          </p:nvSpPr>
          <p:spPr>
            <a:xfrm rot="5400000" flipV="1">
              <a:off x="1012246" y="2282177"/>
              <a:ext cx="4074100" cy="2035438"/>
            </a:xfrm>
            <a:custGeom>
              <a:avLst/>
              <a:gdLst>
                <a:gd name="connsiteX0" fmla="*/ 0 w 3819055"/>
                <a:gd name="connsiteY0" fmla="*/ 954009 h 1908017"/>
                <a:gd name="connsiteX1" fmla="*/ 437966 w 3819055"/>
                <a:gd name="connsiteY1" fmla="*/ 1908017 h 1908017"/>
                <a:gd name="connsiteX2" fmla="*/ 903839 w 3819055"/>
                <a:gd name="connsiteY2" fmla="*/ 1908017 h 1908017"/>
                <a:gd name="connsiteX3" fmla="*/ 2915216 w 3819055"/>
                <a:gd name="connsiteY3" fmla="*/ 1908017 h 1908017"/>
                <a:gd name="connsiteX4" fmla="*/ 3381089 w 3819055"/>
                <a:gd name="connsiteY4" fmla="*/ 1908017 h 1908017"/>
                <a:gd name="connsiteX5" fmla="*/ 3819055 w 3819055"/>
                <a:gd name="connsiteY5" fmla="*/ 954009 h 1908017"/>
                <a:gd name="connsiteX6" fmla="*/ 3381089 w 3819055"/>
                <a:gd name="connsiteY6" fmla="*/ 0 h 1908017"/>
                <a:gd name="connsiteX7" fmla="*/ 2915216 w 3819055"/>
                <a:gd name="connsiteY7" fmla="*/ 0 h 1908017"/>
                <a:gd name="connsiteX8" fmla="*/ 903839 w 3819055"/>
                <a:gd name="connsiteY8" fmla="*/ 0 h 1908017"/>
                <a:gd name="connsiteX9" fmla="*/ 437966 w 3819055"/>
                <a:gd name="connsiteY9" fmla="*/ 0 h 190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9055" h="1908017">
                  <a:moveTo>
                    <a:pt x="0" y="954009"/>
                  </a:moveTo>
                  <a:lnTo>
                    <a:pt x="437966" y="1908017"/>
                  </a:lnTo>
                  <a:lnTo>
                    <a:pt x="903839" y="1908017"/>
                  </a:lnTo>
                  <a:lnTo>
                    <a:pt x="2915216" y="1908017"/>
                  </a:lnTo>
                  <a:lnTo>
                    <a:pt x="3381089" y="1908017"/>
                  </a:lnTo>
                  <a:lnTo>
                    <a:pt x="3819055" y="954009"/>
                  </a:lnTo>
                  <a:lnTo>
                    <a:pt x="3381089" y="0"/>
                  </a:lnTo>
                  <a:lnTo>
                    <a:pt x="2915216" y="0"/>
                  </a:lnTo>
                  <a:lnTo>
                    <a:pt x="903839" y="0"/>
                  </a:lnTo>
                  <a:lnTo>
                    <a:pt x="437966" y="0"/>
                  </a:lnTo>
                  <a:close/>
                </a:path>
              </a:pathLst>
            </a:custGeom>
            <a:solidFill>
              <a:srgbClr val="00B6BB"/>
            </a:solidFill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lnSpc>
                  <a:spcPct val="90000"/>
                </a:lnSpc>
              </a:pPr>
              <a:endParaRPr lang="en-US" sz="210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041396" y="2113106"/>
              <a:ext cx="2015800" cy="151185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2342692" y="3631275"/>
              <a:ext cx="141320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>
                  <a:solidFill>
                    <a:srgbClr val="FFFFFF"/>
                  </a:solidFill>
                  <a:latin typeface="Arial"/>
                </a:rPr>
                <a:t>SECURITY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2031576" y="1260879"/>
              <a:ext cx="2035440" cy="1271836"/>
              <a:chOff x="2977786" y="1268116"/>
              <a:chExt cx="2113209" cy="132042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7" name="Isosceles Triangle 66"/>
              <p:cNvSpPr/>
              <p:nvPr/>
            </p:nvSpPr>
            <p:spPr>
              <a:xfrm rot="5400000" flipH="1">
                <a:off x="3083486" y="1643765"/>
                <a:ext cx="839077" cy="1050477"/>
              </a:xfrm>
              <a:prstGeom prst="triangle">
                <a:avLst/>
              </a:prstGeom>
              <a:gradFill>
                <a:gsLst>
                  <a:gs pos="100000">
                    <a:srgbClr val="00B5C8"/>
                  </a:gs>
                  <a:gs pos="50000">
                    <a:srgbClr val="00B795"/>
                  </a:gs>
                  <a:gs pos="0">
                    <a:srgbClr val="007A63"/>
                  </a:gs>
                </a:gsLst>
                <a:lin ang="18900000" scaled="1"/>
              </a:gradFill>
            </p:spPr>
            <p:txBody>
              <a:bodyPr wrap="square" rtlCol="0" anchor="ctr">
                <a:noAutofit/>
              </a:bodyPr>
              <a:lstStyle/>
              <a:p>
                <a:pPr algn="ctr" defTabSz="685800">
                  <a:lnSpc>
                    <a:spcPct val="90000"/>
                  </a:lnSpc>
                </a:pPr>
                <a:endParaRPr lang="en-US" sz="210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75" name="Isosceles Triangle 74"/>
              <p:cNvSpPr/>
              <p:nvPr/>
            </p:nvSpPr>
            <p:spPr>
              <a:xfrm rot="16200000">
                <a:off x="4140090" y="1637640"/>
                <a:ext cx="839079" cy="1062731"/>
              </a:xfrm>
              <a:prstGeom prst="triangle">
                <a:avLst/>
              </a:prstGeom>
              <a:gradFill>
                <a:gsLst>
                  <a:gs pos="100000">
                    <a:srgbClr val="00B5C8"/>
                  </a:gs>
                  <a:gs pos="50000">
                    <a:srgbClr val="00B795"/>
                  </a:gs>
                  <a:gs pos="0">
                    <a:srgbClr val="007A63"/>
                  </a:gs>
                </a:gsLst>
                <a:lin ang="18900000" scaled="1"/>
              </a:gradFill>
            </p:spPr>
            <p:txBody>
              <a:bodyPr wrap="square" rtlCol="0" anchor="ctr">
                <a:noAutofit/>
              </a:bodyPr>
              <a:lstStyle/>
              <a:p>
                <a:pPr algn="ctr" defTabSz="685800">
                  <a:lnSpc>
                    <a:spcPct val="90000"/>
                  </a:lnSpc>
                </a:pPr>
                <a:endParaRPr lang="en-US" sz="210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76" name="Freeform: Shape 22"/>
              <p:cNvSpPr/>
              <p:nvPr/>
            </p:nvSpPr>
            <p:spPr>
              <a:xfrm>
                <a:off x="2991109" y="1268116"/>
                <a:ext cx="1035150" cy="890474"/>
              </a:xfrm>
              <a:custGeom>
                <a:avLst/>
                <a:gdLst>
                  <a:gd name="connsiteX0" fmla="*/ 934638 w 934638"/>
                  <a:gd name="connsiteY0" fmla="*/ 804010 h 804010"/>
                  <a:gd name="connsiteX1" fmla="*/ 934638 w 934638"/>
                  <a:gd name="connsiteY1" fmla="*/ 0 h 804010"/>
                  <a:gd name="connsiteX2" fmla="*/ 0 w 934638"/>
                  <a:gd name="connsiteY2" fmla="*/ 439722 h 804010"/>
                  <a:gd name="connsiteX3" fmla="*/ 934638 w 934638"/>
                  <a:gd name="connsiteY3" fmla="*/ 804010 h 80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638" h="804010">
                    <a:moveTo>
                      <a:pt x="934638" y="804010"/>
                    </a:moveTo>
                    <a:lnTo>
                      <a:pt x="934638" y="0"/>
                    </a:lnTo>
                    <a:lnTo>
                      <a:pt x="0" y="439722"/>
                    </a:lnTo>
                    <a:lnTo>
                      <a:pt x="934638" y="804010"/>
                    </a:lnTo>
                    <a:close/>
                  </a:path>
                </a:pathLst>
              </a:custGeom>
              <a:gradFill>
                <a:gsLst>
                  <a:gs pos="100000">
                    <a:srgbClr val="00B5C8"/>
                  </a:gs>
                  <a:gs pos="50000">
                    <a:srgbClr val="00B795"/>
                  </a:gs>
                  <a:gs pos="0">
                    <a:srgbClr val="007A63"/>
                  </a:gs>
                </a:gsLst>
                <a:lin ang="18900000" scaled="1"/>
              </a:gradFill>
            </p:spPr>
            <p:txBody>
              <a:bodyPr wrap="square" rtlCol="0" anchor="ctr">
                <a:noAutofit/>
              </a:bodyPr>
              <a:lstStyle/>
              <a:p>
                <a:pPr algn="ctr" defTabSz="685800">
                  <a:lnSpc>
                    <a:spcPct val="90000"/>
                  </a:lnSpc>
                </a:pPr>
                <a:endParaRPr lang="en-US" sz="210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77" name="Freeform: Shape 23"/>
              <p:cNvSpPr/>
              <p:nvPr/>
            </p:nvSpPr>
            <p:spPr>
              <a:xfrm flipH="1">
                <a:off x="4041583" y="1268117"/>
                <a:ext cx="1035150" cy="890475"/>
              </a:xfrm>
              <a:custGeom>
                <a:avLst/>
                <a:gdLst>
                  <a:gd name="connsiteX0" fmla="*/ 934638 w 934638"/>
                  <a:gd name="connsiteY0" fmla="*/ 804010 h 804010"/>
                  <a:gd name="connsiteX1" fmla="*/ 934638 w 934638"/>
                  <a:gd name="connsiteY1" fmla="*/ 0 h 804010"/>
                  <a:gd name="connsiteX2" fmla="*/ 0 w 934638"/>
                  <a:gd name="connsiteY2" fmla="*/ 439722 h 804010"/>
                  <a:gd name="connsiteX3" fmla="*/ 934638 w 934638"/>
                  <a:gd name="connsiteY3" fmla="*/ 804010 h 80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638" h="804010">
                    <a:moveTo>
                      <a:pt x="934638" y="804010"/>
                    </a:moveTo>
                    <a:lnTo>
                      <a:pt x="934638" y="0"/>
                    </a:lnTo>
                    <a:lnTo>
                      <a:pt x="0" y="439722"/>
                    </a:lnTo>
                    <a:lnTo>
                      <a:pt x="934638" y="804010"/>
                    </a:lnTo>
                    <a:close/>
                  </a:path>
                </a:pathLst>
              </a:custGeom>
              <a:gradFill>
                <a:gsLst>
                  <a:gs pos="100000">
                    <a:srgbClr val="00B5C8"/>
                  </a:gs>
                  <a:gs pos="50000">
                    <a:srgbClr val="00B795"/>
                  </a:gs>
                  <a:gs pos="0">
                    <a:srgbClr val="007A63"/>
                  </a:gs>
                </a:gsLst>
                <a:lin ang="18900000" scaled="1"/>
              </a:gradFill>
            </p:spPr>
            <p:txBody>
              <a:bodyPr wrap="square" rtlCol="0" anchor="ctr">
                <a:noAutofit/>
              </a:bodyPr>
              <a:lstStyle/>
              <a:p>
                <a:pPr algn="ctr" defTabSz="685800">
                  <a:lnSpc>
                    <a:spcPct val="90000"/>
                  </a:lnSpc>
                </a:pPr>
                <a:endParaRPr lang="en-US" sz="210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grpSp>
        <p:nvGrpSpPr>
          <p:cNvPr id="78" name="Group 77"/>
          <p:cNvGrpSpPr/>
          <p:nvPr/>
        </p:nvGrpSpPr>
        <p:grpSpPr>
          <a:xfrm>
            <a:off x="4562145" y="1462137"/>
            <a:ext cx="1534063" cy="3057052"/>
            <a:chOff x="4052704" y="1789256"/>
            <a:chExt cx="2045417" cy="4076069"/>
          </a:xfrm>
        </p:grpSpPr>
        <p:sp>
          <p:nvSpPr>
            <p:cNvPr id="79" name="Freeform: Shape 28"/>
            <p:cNvSpPr/>
            <p:nvPr/>
          </p:nvSpPr>
          <p:spPr>
            <a:xfrm rot="5400000" flipV="1">
              <a:off x="3038362" y="2810556"/>
              <a:ext cx="4074101" cy="2035437"/>
            </a:xfrm>
            <a:custGeom>
              <a:avLst/>
              <a:gdLst>
                <a:gd name="connsiteX0" fmla="*/ 0 w 3819055"/>
                <a:gd name="connsiteY0" fmla="*/ 954009 h 1908017"/>
                <a:gd name="connsiteX1" fmla="*/ 437966 w 3819055"/>
                <a:gd name="connsiteY1" fmla="*/ 1908017 h 1908017"/>
                <a:gd name="connsiteX2" fmla="*/ 903839 w 3819055"/>
                <a:gd name="connsiteY2" fmla="*/ 1908017 h 1908017"/>
                <a:gd name="connsiteX3" fmla="*/ 2915216 w 3819055"/>
                <a:gd name="connsiteY3" fmla="*/ 1908017 h 1908017"/>
                <a:gd name="connsiteX4" fmla="*/ 3381089 w 3819055"/>
                <a:gd name="connsiteY4" fmla="*/ 1908017 h 1908017"/>
                <a:gd name="connsiteX5" fmla="*/ 3819055 w 3819055"/>
                <a:gd name="connsiteY5" fmla="*/ 954009 h 1908017"/>
                <a:gd name="connsiteX6" fmla="*/ 3381089 w 3819055"/>
                <a:gd name="connsiteY6" fmla="*/ 0 h 1908017"/>
                <a:gd name="connsiteX7" fmla="*/ 2915216 w 3819055"/>
                <a:gd name="connsiteY7" fmla="*/ 0 h 1908017"/>
                <a:gd name="connsiteX8" fmla="*/ 903839 w 3819055"/>
                <a:gd name="connsiteY8" fmla="*/ 0 h 1908017"/>
                <a:gd name="connsiteX9" fmla="*/ 437966 w 3819055"/>
                <a:gd name="connsiteY9" fmla="*/ 0 h 190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9055" h="1908017">
                  <a:moveTo>
                    <a:pt x="0" y="954009"/>
                  </a:moveTo>
                  <a:lnTo>
                    <a:pt x="437966" y="1908017"/>
                  </a:lnTo>
                  <a:lnTo>
                    <a:pt x="903839" y="1908017"/>
                  </a:lnTo>
                  <a:lnTo>
                    <a:pt x="2915216" y="1908017"/>
                  </a:lnTo>
                  <a:lnTo>
                    <a:pt x="3381089" y="1908017"/>
                  </a:lnTo>
                  <a:lnTo>
                    <a:pt x="3819055" y="954009"/>
                  </a:lnTo>
                  <a:lnTo>
                    <a:pt x="3381089" y="0"/>
                  </a:lnTo>
                  <a:lnTo>
                    <a:pt x="2915216" y="0"/>
                  </a:lnTo>
                  <a:lnTo>
                    <a:pt x="903839" y="0"/>
                  </a:lnTo>
                  <a:lnTo>
                    <a:pt x="437966" y="0"/>
                  </a:lnTo>
                  <a:close/>
                </a:path>
              </a:pathLst>
            </a:custGeom>
            <a:solidFill>
              <a:srgbClr val="00AA8B"/>
            </a:solidFill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lnSpc>
                  <a:spcPct val="90000"/>
                </a:lnSpc>
              </a:pPr>
              <a:endParaRPr lang="en-US" sz="210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B6BC1A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052704" y="2622441"/>
              <a:ext cx="2045417" cy="1389417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4182860" y="4034317"/>
              <a:ext cx="178510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>
                  <a:solidFill>
                    <a:srgbClr val="FFFFFF"/>
                  </a:solidFill>
                  <a:latin typeface="Arial"/>
                </a:rPr>
                <a:t>WORKFLOWS</a:t>
              </a: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4057693" y="1789256"/>
              <a:ext cx="2035439" cy="1271833"/>
              <a:chOff x="5082915" y="1816681"/>
              <a:chExt cx="2113207" cy="132042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83" name="Isosceles Triangle 82"/>
              <p:cNvSpPr/>
              <p:nvPr/>
            </p:nvSpPr>
            <p:spPr>
              <a:xfrm rot="5400000" flipH="1">
                <a:off x="5188614" y="2192329"/>
                <a:ext cx="839077" cy="105047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3"/>
                  </a:gs>
                  <a:gs pos="80000">
                    <a:srgbClr val="00B795"/>
                  </a:gs>
                </a:gsLst>
                <a:lin ang="81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84" name="Isosceles Triangle 83"/>
              <p:cNvSpPr/>
              <p:nvPr/>
            </p:nvSpPr>
            <p:spPr>
              <a:xfrm rot="16200000">
                <a:off x="6245217" y="2186203"/>
                <a:ext cx="839079" cy="1062730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3"/>
                  </a:gs>
                  <a:gs pos="80000">
                    <a:srgbClr val="00B795"/>
                  </a:gs>
                </a:gsLst>
                <a:lin ang="81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85" name="Freeform: Shape 31"/>
              <p:cNvSpPr/>
              <p:nvPr/>
            </p:nvSpPr>
            <p:spPr>
              <a:xfrm>
                <a:off x="5096237" y="1816681"/>
                <a:ext cx="1035149" cy="890474"/>
              </a:xfrm>
              <a:custGeom>
                <a:avLst/>
                <a:gdLst>
                  <a:gd name="connsiteX0" fmla="*/ 934638 w 934638"/>
                  <a:gd name="connsiteY0" fmla="*/ 804010 h 804010"/>
                  <a:gd name="connsiteX1" fmla="*/ 934638 w 934638"/>
                  <a:gd name="connsiteY1" fmla="*/ 0 h 804010"/>
                  <a:gd name="connsiteX2" fmla="*/ 0 w 934638"/>
                  <a:gd name="connsiteY2" fmla="*/ 439722 h 804010"/>
                  <a:gd name="connsiteX3" fmla="*/ 934638 w 934638"/>
                  <a:gd name="connsiteY3" fmla="*/ 804010 h 80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638" h="804010">
                    <a:moveTo>
                      <a:pt x="934638" y="804010"/>
                    </a:moveTo>
                    <a:lnTo>
                      <a:pt x="934638" y="0"/>
                    </a:lnTo>
                    <a:lnTo>
                      <a:pt x="0" y="439722"/>
                    </a:lnTo>
                    <a:lnTo>
                      <a:pt x="934638" y="80401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/>
                  </a:gs>
                  <a:gs pos="80000">
                    <a:srgbClr val="00B795"/>
                  </a:gs>
                </a:gsLst>
                <a:lin ang="81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86" name="Freeform: Shape 32"/>
              <p:cNvSpPr/>
              <p:nvPr/>
            </p:nvSpPr>
            <p:spPr>
              <a:xfrm flipH="1">
                <a:off x="6146712" y="1816681"/>
                <a:ext cx="1035149" cy="890474"/>
              </a:xfrm>
              <a:custGeom>
                <a:avLst/>
                <a:gdLst>
                  <a:gd name="connsiteX0" fmla="*/ 934638 w 934638"/>
                  <a:gd name="connsiteY0" fmla="*/ 804010 h 804010"/>
                  <a:gd name="connsiteX1" fmla="*/ 934638 w 934638"/>
                  <a:gd name="connsiteY1" fmla="*/ 0 h 804010"/>
                  <a:gd name="connsiteX2" fmla="*/ 0 w 934638"/>
                  <a:gd name="connsiteY2" fmla="*/ 439722 h 804010"/>
                  <a:gd name="connsiteX3" fmla="*/ 934638 w 934638"/>
                  <a:gd name="connsiteY3" fmla="*/ 804010 h 80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638" h="804010">
                    <a:moveTo>
                      <a:pt x="934638" y="804010"/>
                    </a:moveTo>
                    <a:lnTo>
                      <a:pt x="934638" y="0"/>
                    </a:lnTo>
                    <a:lnTo>
                      <a:pt x="0" y="439722"/>
                    </a:lnTo>
                    <a:lnTo>
                      <a:pt x="934638" y="80401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/>
                  </a:gs>
                  <a:gs pos="80000">
                    <a:srgbClr val="00B795"/>
                  </a:gs>
                </a:gsLst>
                <a:lin ang="81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5996570" y="1783775"/>
            <a:ext cx="1717201" cy="3057052"/>
            <a:chOff x="5976701" y="2218107"/>
            <a:chExt cx="2289601" cy="4076069"/>
          </a:xfrm>
        </p:grpSpPr>
        <p:sp>
          <p:nvSpPr>
            <p:cNvPr id="88" name="Freeform: Shape 35"/>
            <p:cNvSpPr/>
            <p:nvPr/>
          </p:nvSpPr>
          <p:spPr>
            <a:xfrm rot="5400000" flipV="1">
              <a:off x="5084452" y="3239407"/>
              <a:ext cx="4074101" cy="2035437"/>
            </a:xfrm>
            <a:custGeom>
              <a:avLst/>
              <a:gdLst>
                <a:gd name="connsiteX0" fmla="*/ 0 w 3819055"/>
                <a:gd name="connsiteY0" fmla="*/ 954009 h 1908017"/>
                <a:gd name="connsiteX1" fmla="*/ 437966 w 3819055"/>
                <a:gd name="connsiteY1" fmla="*/ 1908017 h 1908017"/>
                <a:gd name="connsiteX2" fmla="*/ 903839 w 3819055"/>
                <a:gd name="connsiteY2" fmla="*/ 1908017 h 1908017"/>
                <a:gd name="connsiteX3" fmla="*/ 2915216 w 3819055"/>
                <a:gd name="connsiteY3" fmla="*/ 1908017 h 1908017"/>
                <a:gd name="connsiteX4" fmla="*/ 3381089 w 3819055"/>
                <a:gd name="connsiteY4" fmla="*/ 1908017 h 1908017"/>
                <a:gd name="connsiteX5" fmla="*/ 3819055 w 3819055"/>
                <a:gd name="connsiteY5" fmla="*/ 954009 h 1908017"/>
                <a:gd name="connsiteX6" fmla="*/ 3381089 w 3819055"/>
                <a:gd name="connsiteY6" fmla="*/ 0 h 1908017"/>
                <a:gd name="connsiteX7" fmla="*/ 2915216 w 3819055"/>
                <a:gd name="connsiteY7" fmla="*/ 0 h 1908017"/>
                <a:gd name="connsiteX8" fmla="*/ 903839 w 3819055"/>
                <a:gd name="connsiteY8" fmla="*/ 0 h 1908017"/>
                <a:gd name="connsiteX9" fmla="*/ 437966 w 3819055"/>
                <a:gd name="connsiteY9" fmla="*/ 0 h 190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9055" h="1908017">
                  <a:moveTo>
                    <a:pt x="0" y="954009"/>
                  </a:moveTo>
                  <a:lnTo>
                    <a:pt x="437966" y="1908017"/>
                  </a:lnTo>
                  <a:lnTo>
                    <a:pt x="903839" y="1908017"/>
                  </a:lnTo>
                  <a:lnTo>
                    <a:pt x="2915216" y="1908017"/>
                  </a:lnTo>
                  <a:lnTo>
                    <a:pt x="3381089" y="1908017"/>
                  </a:lnTo>
                  <a:lnTo>
                    <a:pt x="3819055" y="954009"/>
                  </a:lnTo>
                  <a:lnTo>
                    <a:pt x="3381089" y="0"/>
                  </a:lnTo>
                  <a:lnTo>
                    <a:pt x="2915216" y="0"/>
                  </a:lnTo>
                  <a:lnTo>
                    <a:pt x="903839" y="0"/>
                  </a:lnTo>
                  <a:lnTo>
                    <a:pt x="437966" y="0"/>
                  </a:lnTo>
                  <a:close/>
                </a:path>
              </a:pathLst>
            </a:custGeom>
            <a:solidFill>
              <a:srgbClr val="636EB3"/>
            </a:solidFill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lnSpc>
                  <a:spcPct val="90000"/>
                </a:lnSpc>
              </a:pPr>
              <a:endParaRPr lang="en-US" sz="210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3480" y="3116861"/>
              <a:ext cx="2036044" cy="1326830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5976701" y="4510415"/>
              <a:ext cx="228960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>
                  <a:solidFill>
                    <a:srgbClr val="FFFFFF"/>
                  </a:solidFill>
                  <a:latin typeface="Arial"/>
                </a:rPr>
                <a:t>CUSTOMIZATIONS</a:t>
              </a: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6103783" y="2218107"/>
              <a:ext cx="2035439" cy="1271833"/>
              <a:chOff x="7194804" y="2261918"/>
              <a:chExt cx="2113207" cy="132042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92" name="Isosceles Triangle 91"/>
              <p:cNvSpPr/>
              <p:nvPr/>
            </p:nvSpPr>
            <p:spPr>
              <a:xfrm rot="5400000" flipH="1">
                <a:off x="7300503" y="2637566"/>
                <a:ext cx="839077" cy="1050476"/>
              </a:xfrm>
              <a:prstGeom prst="triangle">
                <a:avLst/>
              </a:prstGeom>
              <a:gradFill flip="none" rotWithShape="1">
                <a:gsLst>
                  <a:gs pos="85000">
                    <a:schemeClr val="accent2"/>
                  </a:gs>
                  <a:gs pos="0">
                    <a:schemeClr val="accent6"/>
                  </a:gs>
                </a:gsLst>
                <a:lin ang="81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93" name="Isosceles Triangle 92"/>
              <p:cNvSpPr/>
              <p:nvPr/>
            </p:nvSpPr>
            <p:spPr>
              <a:xfrm rot="16200000">
                <a:off x="8357106" y="2631440"/>
                <a:ext cx="839079" cy="1062730"/>
              </a:xfrm>
              <a:prstGeom prst="triangle">
                <a:avLst/>
              </a:prstGeom>
              <a:gradFill flip="none" rotWithShape="1">
                <a:gsLst>
                  <a:gs pos="85000">
                    <a:schemeClr val="accent2"/>
                  </a:gs>
                  <a:gs pos="0">
                    <a:schemeClr val="accent6"/>
                  </a:gs>
                </a:gsLst>
                <a:lin ang="81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94" name="Freeform: Shape 38"/>
              <p:cNvSpPr/>
              <p:nvPr/>
            </p:nvSpPr>
            <p:spPr>
              <a:xfrm>
                <a:off x="7208126" y="2261918"/>
                <a:ext cx="1035149" cy="890474"/>
              </a:xfrm>
              <a:custGeom>
                <a:avLst/>
                <a:gdLst>
                  <a:gd name="connsiteX0" fmla="*/ 934638 w 934638"/>
                  <a:gd name="connsiteY0" fmla="*/ 804010 h 804010"/>
                  <a:gd name="connsiteX1" fmla="*/ 934638 w 934638"/>
                  <a:gd name="connsiteY1" fmla="*/ 0 h 804010"/>
                  <a:gd name="connsiteX2" fmla="*/ 0 w 934638"/>
                  <a:gd name="connsiteY2" fmla="*/ 439722 h 804010"/>
                  <a:gd name="connsiteX3" fmla="*/ 934638 w 934638"/>
                  <a:gd name="connsiteY3" fmla="*/ 804010 h 80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638" h="804010">
                    <a:moveTo>
                      <a:pt x="934638" y="804010"/>
                    </a:moveTo>
                    <a:lnTo>
                      <a:pt x="934638" y="0"/>
                    </a:lnTo>
                    <a:lnTo>
                      <a:pt x="0" y="439722"/>
                    </a:lnTo>
                    <a:lnTo>
                      <a:pt x="934638" y="80401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chemeClr val="accent2"/>
                  </a:gs>
                  <a:gs pos="0">
                    <a:schemeClr val="accent6"/>
                  </a:gs>
                </a:gsLst>
                <a:lin ang="81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95" name="Freeform: Shape 39"/>
              <p:cNvSpPr/>
              <p:nvPr/>
            </p:nvSpPr>
            <p:spPr>
              <a:xfrm flipH="1">
                <a:off x="8258601" y="2261918"/>
                <a:ext cx="1035149" cy="890474"/>
              </a:xfrm>
              <a:custGeom>
                <a:avLst/>
                <a:gdLst>
                  <a:gd name="connsiteX0" fmla="*/ 934638 w 934638"/>
                  <a:gd name="connsiteY0" fmla="*/ 804010 h 804010"/>
                  <a:gd name="connsiteX1" fmla="*/ 934638 w 934638"/>
                  <a:gd name="connsiteY1" fmla="*/ 0 h 804010"/>
                  <a:gd name="connsiteX2" fmla="*/ 0 w 934638"/>
                  <a:gd name="connsiteY2" fmla="*/ 439722 h 804010"/>
                  <a:gd name="connsiteX3" fmla="*/ 934638 w 934638"/>
                  <a:gd name="connsiteY3" fmla="*/ 804010 h 80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638" h="804010">
                    <a:moveTo>
                      <a:pt x="934638" y="804010"/>
                    </a:moveTo>
                    <a:lnTo>
                      <a:pt x="934638" y="0"/>
                    </a:lnTo>
                    <a:lnTo>
                      <a:pt x="0" y="439722"/>
                    </a:lnTo>
                    <a:lnTo>
                      <a:pt x="934638" y="80401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chemeClr val="accent2"/>
                  </a:gs>
                  <a:gs pos="0">
                    <a:schemeClr val="accent6"/>
                  </a:gs>
                </a:gsLst>
                <a:lin ang="81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7614686" y="1413577"/>
            <a:ext cx="1529314" cy="3057052"/>
            <a:chOff x="8124509" y="1724510"/>
            <a:chExt cx="2035441" cy="4076069"/>
          </a:xfrm>
        </p:grpSpPr>
        <p:sp>
          <p:nvSpPr>
            <p:cNvPr id="97" name="Freeform: Shape 43"/>
            <p:cNvSpPr/>
            <p:nvPr/>
          </p:nvSpPr>
          <p:spPr>
            <a:xfrm rot="5400000" flipV="1">
              <a:off x="7105179" y="2745809"/>
              <a:ext cx="4074101" cy="2035439"/>
            </a:xfrm>
            <a:custGeom>
              <a:avLst/>
              <a:gdLst>
                <a:gd name="connsiteX0" fmla="*/ 0 w 3819055"/>
                <a:gd name="connsiteY0" fmla="*/ 954009 h 1908017"/>
                <a:gd name="connsiteX1" fmla="*/ 437966 w 3819055"/>
                <a:gd name="connsiteY1" fmla="*/ 1908017 h 1908017"/>
                <a:gd name="connsiteX2" fmla="*/ 903839 w 3819055"/>
                <a:gd name="connsiteY2" fmla="*/ 1908017 h 1908017"/>
                <a:gd name="connsiteX3" fmla="*/ 2915216 w 3819055"/>
                <a:gd name="connsiteY3" fmla="*/ 1908017 h 1908017"/>
                <a:gd name="connsiteX4" fmla="*/ 3381089 w 3819055"/>
                <a:gd name="connsiteY4" fmla="*/ 1908017 h 1908017"/>
                <a:gd name="connsiteX5" fmla="*/ 3819055 w 3819055"/>
                <a:gd name="connsiteY5" fmla="*/ 954009 h 1908017"/>
                <a:gd name="connsiteX6" fmla="*/ 3381089 w 3819055"/>
                <a:gd name="connsiteY6" fmla="*/ 0 h 1908017"/>
                <a:gd name="connsiteX7" fmla="*/ 2915216 w 3819055"/>
                <a:gd name="connsiteY7" fmla="*/ 0 h 1908017"/>
                <a:gd name="connsiteX8" fmla="*/ 903839 w 3819055"/>
                <a:gd name="connsiteY8" fmla="*/ 0 h 1908017"/>
                <a:gd name="connsiteX9" fmla="*/ 437966 w 3819055"/>
                <a:gd name="connsiteY9" fmla="*/ 0 h 190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9055" h="1908017">
                  <a:moveTo>
                    <a:pt x="0" y="954009"/>
                  </a:moveTo>
                  <a:lnTo>
                    <a:pt x="437966" y="1908017"/>
                  </a:lnTo>
                  <a:lnTo>
                    <a:pt x="903839" y="1908017"/>
                  </a:lnTo>
                  <a:lnTo>
                    <a:pt x="2915216" y="1908017"/>
                  </a:lnTo>
                  <a:lnTo>
                    <a:pt x="3381089" y="1908017"/>
                  </a:lnTo>
                  <a:lnTo>
                    <a:pt x="3819055" y="954009"/>
                  </a:lnTo>
                  <a:lnTo>
                    <a:pt x="3381089" y="0"/>
                  </a:lnTo>
                  <a:lnTo>
                    <a:pt x="2915216" y="0"/>
                  </a:lnTo>
                  <a:lnTo>
                    <a:pt x="903839" y="0"/>
                  </a:lnTo>
                  <a:lnTo>
                    <a:pt x="437966" y="0"/>
                  </a:lnTo>
                  <a:close/>
                </a:path>
              </a:pathLst>
            </a:custGeom>
            <a:solidFill>
              <a:srgbClr val="00B3E1"/>
            </a:solidFill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lnSpc>
                  <a:spcPct val="90000"/>
                </a:lnSpc>
              </a:pPr>
              <a:endParaRPr lang="en-US" sz="210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 rotWithShape="1">
            <a:blip r:embed="rId7"/>
            <a:srcRect l="10129" r="3044"/>
            <a:stretch/>
          </p:blipFill>
          <p:spPr>
            <a:xfrm>
              <a:off x="8125144" y="2558170"/>
              <a:ext cx="2034170" cy="1401654"/>
            </a:xfrm>
            <a:prstGeom prst="rect">
              <a:avLst/>
            </a:prstGeom>
          </p:spPr>
        </p:pic>
        <p:sp>
          <p:nvSpPr>
            <p:cNvPr id="99" name="TextBox 98"/>
            <p:cNvSpPr txBox="1"/>
            <p:nvPr/>
          </p:nvSpPr>
          <p:spPr>
            <a:xfrm>
              <a:off x="8358681" y="3970958"/>
              <a:ext cx="156709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>
                  <a:solidFill>
                    <a:srgbClr val="FFFFFF"/>
                  </a:solidFill>
                  <a:latin typeface="Arial"/>
                </a:rPr>
                <a:t>BEST</a:t>
              </a:r>
            </a:p>
            <a:p>
              <a:pPr algn="ctr" defTabSz="685800"/>
              <a:r>
                <a:rPr lang="en-US">
                  <a:solidFill>
                    <a:srgbClr val="FFFFFF"/>
                  </a:solidFill>
                  <a:latin typeface="Arial"/>
                </a:rPr>
                <a:t>PRACTICES</a:t>
              </a: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8124509" y="1724510"/>
              <a:ext cx="2035441" cy="1271833"/>
              <a:chOff x="9300564" y="1749462"/>
              <a:chExt cx="2113210" cy="132042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Isosceles Triangle 100"/>
              <p:cNvSpPr/>
              <p:nvPr/>
            </p:nvSpPr>
            <p:spPr>
              <a:xfrm rot="5400000" flipH="1">
                <a:off x="9406264" y="2125110"/>
                <a:ext cx="839077" cy="1050477"/>
              </a:xfrm>
              <a:prstGeom prst="triangle">
                <a:avLst/>
              </a:prstGeom>
              <a:gradFill>
                <a:gsLst>
                  <a:gs pos="100000">
                    <a:srgbClr val="00B1C1"/>
                  </a:gs>
                  <a:gs pos="48000">
                    <a:schemeClr val="accent3"/>
                  </a:gs>
                  <a:gs pos="3077">
                    <a:schemeClr val="accent2"/>
                  </a:gs>
                </a:gsLst>
                <a:lin ang="18900000" scaled="1"/>
              </a:gradFill>
            </p:spPr>
            <p:txBody>
              <a:bodyPr wrap="square" rtlCol="0" anchor="ctr">
                <a:noAutofit/>
              </a:bodyPr>
              <a:lstStyle/>
              <a:p>
                <a:pPr algn="ctr" defTabSz="685800">
                  <a:lnSpc>
                    <a:spcPct val="90000"/>
                  </a:lnSpc>
                </a:pPr>
                <a:endParaRPr lang="en-US" sz="210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02" name="Isosceles Triangle 101"/>
              <p:cNvSpPr/>
              <p:nvPr/>
            </p:nvSpPr>
            <p:spPr>
              <a:xfrm rot="16200000">
                <a:off x="10462869" y="2118983"/>
                <a:ext cx="839079" cy="1062731"/>
              </a:xfrm>
              <a:prstGeom prst="triangle">
                <a:avLst/>
              </a:prstGeom>
              <a:gradFill>
                <a:gsLst>
                  <a:gs pos="100000">
                    <a:srgbClr val="00B1C1"/>
                  </a:gs>
                  <a:gs pos="48000">
                    <a:schemeClr val="accent3"/>
                  </a:gs>
                  <a:gs pos="3077">
                    <a:schemeClr val="accent2"/>
                  </a:gs>
                </a:gsLst>
                <a:lin ang="18900000" scaled="1"/>
              </a:gradFill>
            </p:spPr>
            <p:txBody>
              <a:bodyPr wrap="square" rtlCol="0" anchor="ctr">
                <a:noAutofit/>
              </a:bodyPr>
              <a:lstStyle/>
              <a:p>
                <a:pPr algn="ctr" defTabSz="685800">
                  <a:lnSpc>
                    <a:spcPct val="90000"/>
                  </a:lnSpc>
                </a:pPr>
                <a:endParaRPr lang="en-US" sz="210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03" name="Freeform: Shape 46"/>
              <p:cNvSpPr/>
              <p:nvPr/>
            </p:nvSpPr>
            <p:spPr>
              <a:xfrm>
                <a:off x="9313887" y="1749462"/>
                <a:ext cx="1035150" cy="890474"/>
              </a:xfrm>
              <a:custGeom>
                <a:avLst/>
                <a:gdLst>
                  <a:gd name="connsiteX0" fmla="*/ 934638 w 934638"/>
                  <a:gd name="connsiteY0" fmla="*/ 804010 h 804010"/>
                  <a:gd name="connsiteX1" fmla="*/ 934638 w 934638"/>
                  <a:gd name="connsiteY1" fmla="*/ 0 h 804010"/>
                  <a:gd name="connsiteX2" fmla="*/ 0 w 934638"/>
                  <a:gd name="connsiteY2" fmla="*/ 439722 h 804010"/>
                  <a:gd name="connsiteX3" fmla="*/ 934638 w 934638"/>
                  <a:gd name="connsiteY3" fmla="*/ 804010 h 80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638" h="804010">
                    <a:moveTo>
                      <a:pt x="934638" y="804010"/>
                    </a:moveTo>
                    <a:lnTo>
                      <a:pt x="934638" y="0"/>
                    </a:lnTo>
                    <a:lnTo>
                      <a:pt x="0" y="439722"/>
                    </a:lnTo>
                    <a:lnTo>
                      <a:pt x="934638" y="804010"/>
                    </a:lnTo>
                    <a:close/>
                  </a:path>
                </a:pathLst>
              </a:custGeom>
              <a:gradFill>
                <a:gsLst>
                  <a:gs pos="100000">
                    <a:srgbClr val="00B1C1"/>
                  </a:gs>
                  <a:gs pos="48000">
                    <a:schemeClr val="accent3"/>
                  </a:gs>
                  <a:gs pos="3077">
                    <a:schemeClr val="accent2"/>
                  </a:gs>
                </a:gsLst>
                <a:lin ang="18900000" scaled="1"/>
              </a:gradFill>
            </p:spPr>
            <p:txBody>
              <a:bodyPr wrap="square" rtlCol="0" anchor="ctr">
                <a:noAutofit/>
              </a:bodyPr>
              <a:lstStyle/>
              <a:p>
                <a:pPr algn="ctr" defTabSz="685800">
                  <a:lnSpc>
                    <a:spcPct val="90000"/>
                  </a:lnSpc>
                </a:pPr>
                <a:endParaRPr lang="en-US" sz="210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04" name="Freeform: Shape 47"/>
              <p:cNvSpPr/>
              <p:nvPr/>
            </p:nvSpPr>
            <p:spPr>
              <a:xfrm flipH="1">
                <a:off x="10364363" y="1749462"/>
                <a:ext cx="1035150" cy="890474"/>
              </a:xfrm>
              <a:custGeom>
                <a:avLst/>
                <a:gdLst>
                  <a:gd name="connsiteX0" fmla="*/ 934638 w 934638"/>
                  <a:gd name="connsiteY0" fmla="*/ 804010 h 804010"/>
                  <a:gd name="connsiteX1" fmla="*/ 934638 w 934638"/>
                  <a:gd name="connsiteY1" fmla="*/ 0 h 804010"/>
                  <a:gd name="connsiteX2" fmla="*/ 0 w 934638"/>
                  <a:gd name="connsiteY2" fmla="*/ 439722 h 804010"/>
                  <a:gd name="connsiteX3" fmla="*/ 934638 w 934638"/>
                  <a:gd name="connsiteY3" fmla="*/ 804010 h 80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638" h="804010">
                    <a:moveTo>
                      <a:pt x="934638" y="804010"/>
                    </a:moveTo>
                    <a:lnTo>
                      <a:pt x="934638" y="0"/>
                    </a:lnTo>
                    <a:lnTo>
                      <a:pt x="0" y="439722"/>
                    </a:lnTo>
                    <a:lnTo>
                      <a:pt x="934638" y="804010"/>
                    </a:lnTo>
                    <a:close/>
                  </a:path>
                </a:pathLst>
              </a:custGeom>
              <a:gradFill>
                <a:gsLst>
                  <a:gs pos="100000">
                    <a:srgbClr val="00B1C1"/>
                  </a:gs>
                  <a:gs pos="48000">
                    <a:schemeClr val="accent3"/>
                  </a:gs>
                  <a:gs pos="3077">
                    <a:schemeClr val="accent2"/>
                  </a:gs>
                </a:gsLst>
                <a:lin ang="18900000" scaled="1"/>
              </a:gradFill>
            </p:spPr>
            <p:txBody>
              <a:bodyPr wrap="square" rtlCol="0" anchor="ctr">
                <a:noAutofit/>
              </a:bodyPr>
              <a:lstStyle/>
              <a:p>
                <a:pPr algn="ctr" defTabSz="685800">
                  <a:lnSpc>
                    <a:spcPct val="90000"/>
                  </a:lnSpc>
                </a:pPr>
                <a:endParaRPr lang="en-US" sz="210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1522616" y="1536065"/>
            <a:ext cx="1528338" cy="3057051"/>
            <a:chOff x="2028567" y="2048087"/>
            <a:chExt cx="2037784" cy="4076068"/>
          </a:xfrm>
        </p:grpSpPr>
        <p:sp>
          <p:nvSpPr>
            <p:cNvPr id="106" name="Freeform: Shape 7"/>
            <p:cNvSpPr/>
            <p:nvPr/>
          </p:nvSpPr>
          <p:spPr>
            <a:xfrm rot="5400000" flipV="1">
              <a:off x="1010408" y="3069386"/>
              <a:ext cx="4074101" cy="2035437"/>
            </a:xfrm>
            <a:custGeom>
              <a:avLst/>
              <a:gdLst>
                <a:gd name="connsiteX0" fmla="*/ 0 w 3819055"/>
                <a:gd name="connsiteY0" fmla="*/ 954009 h 1908017"/>
                <a:gd name="connsiteX1" fmla="*/ 437966 w 3819055"/>
                <a:gd name="connsiteY1" fmla="*/ 1908017 h 1908017"/>
                <a:gd name="connsiteX2" fmla="*/ 903839 w 3819055"/>
                <a:gd name="connsiteY2" fmla="*/ 1908017 h 1908017"/>
                <a:gd name="connsiteX3" fmla="*/ 2915216 w 3819055"/>
                <a:gd name="connsiteY3" fmla="*/ 1908017 h 1908017"/>
                <a:gd name="connsiteX4" fmla="*/ 3381089 w 3819055"/>
                <a:gd name="connsiteY4" fmla="*/ 1908017 h 1908017"/>
                <a:gd name="connsiteX5" fmla="*/ 3819055 w 3819055"/>
                <a:gd name="connsiteY5" fmla="*/ 954009 h 1908017"/>
                <a:gd name="connsiteX6" fmla="*/ 3381089 w 3819055"/>
                <a:gd name="connsiteY6" fmla="*/ 0 h 1908017"/>
                <a:gd name="connsiteX7" fmla="*/ 2915216 w 3819055"/>
                <a:gd name="connsiteY7" fmla="*/ 0 h 1908017"/>
                <a:gd name="connsiteX8" fmla="*/ 903839 w 3819055"/>
                <a:gd name="connsiteY8" fmla="*/ 0 h 1908017"/>
                <a:gd name="connsiteX9" fmla="*/ 437966 w 3819055"/>
                <a:gd name="connsiteY9" fmla="*/ 0 h 190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9055" h="1908017">
                  <a:moveTo>
                    <a:pt x="0" y="954009"/>
                  </a:moveTo>
                  <a:lnTo>
                    <a:pt x="437966" y="1908017"/>
                  </a:lnTo>
                  <a:lnTo>
                    <a:pt x="903839" y="1908017"/>
                  </a:lnTo>
                  <a:lnTo>
                    <a:pt x="2915216" y="1908017"/>
                  </a:lnTo>
                  <a:lnTo>
                    <a:pt x="3381089" y="1908017"/>
                  </a:lnTo>
                  <a:lnTo>
                    <a:pt x="3819055" y="954009"/>
                  </a:lnTo>
                  <a:lnTo>
                    <a:pt x="3381089" y="0"/>
                  </a:lnTo>
                  <a:lnTo>
                    <a:pt x="2915216" y="0"/>
                  </a:lnTo>
                  <a:lnTo>
                    <a:pt x="903839" y="0"/>
                  </a:lnTo>
                  <a:lnTo>
                    <a:pt x="437966" y="0"/>
                  </a:lnTo>
                  <a:close/>
                </a:path>
              </a:pathLst>
            </a:custGeom>
            <a:solidFill>
              <a:srgbClr val="FAB73E"/>
            </a:solidFill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lnSpc>
                  <a:spcPct val="90000"/>
                </a:lnSpc>
              </a:pPr>
              <a:endParaRPr lang="en-US" sz="21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404975" y="4277299"/>
              <a:ext cx="128496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>
                  <a:solidFill>
                    <a:srgbClr val="FFFFFF"/>
                  </a:solidFill>
                  <a:latin typeface="Arial"/>
                </a:rPr>
                <a:t>VOLUME </a:t>
              </a:r>
              <a:br>
                <a:rPr lang="en-US">
                  <a:solidFill>
                    <a:srgbClr val="FFFFFF"/>
                  </a:solidFill>
                  <a:latin typeface="Arial"/>
                </a:rPr>
              </a:br>
              <a:r>
                <a:rPr lang="en-US">
                  <a:solidFill>
                    <a:srgbClr val="FFFFFF"/>
                  </a:solidFill>
                  <a:latin typeface="Arial"/>
                </a:rPr>
                <a:t>&amp; SCALE</a:t>
              </a:r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 rotWithShape="1">
            <a:blip r:embed="rId8"/>
            <a:srcRect r="12816"/>
            <a:stretch/>
          </p:blipFill>
          <p:spPr>
            <a:xfrm>
              <a:off x="2028567" y="2930826"/>
              <a:ext cx="2037784" cy="1241291"/>
            </a:xfrm>
            <a:prstGeom prst="rect">
              <a:avLst/>
            </a:prstGeom>
          </p:spPr>
        </p:pic>
        <p:grpSp>
          <p:nvGrpSpPr>
            <p:cNvPr id="109" name="Group 108"/>
            <p:cNvGrpSpPr/>
            <p:nvPr/>
          </p:nvGrpSpPr>
          <p:grpSpPr>
            <a:xfrm>
              <a:off x="2029740" y="2048087"/>
              <a:ext cx="2035439" cy="1271833"/>
              <a:chOff x="866530" y="1919019"/>
              <a:chExt cx="2113207" cy="132042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10" name="Isosceles Triangle 109"/>
              <p:cNvSpPr/>
              <p:nvPr/>
            </p:nvSpPr>
            <p:spPr>
              <a:xfrm rot="5400000" flipH="1">
                <a:off x="972229" y="2294667"/>
                <a:ext cx="839077" cy="1050476"/>
              </a:xfrm>
              <a:prstGeom prst="triangle">
                <a:avLst/>
              </a:prstGeom>
              <a:gradFill flip="none" rotWithShape="1">
                <a:gsLst>
                  <a:gs pos="100000">
                    <a:schemeClr val="accent4"/>
                  </a:gs>
                  <a:gs pos="0">
                    <a:srgbClr val="FEB922"/>
                  </a:gs>
                </a:gsLst>
                <a:lin ang="81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11" name="Isosceles Triangle 110"/>
              <p:cNvSpPr/>
              <p:nvPr/>
            </p:nvSpPr>
            <p:spPr>
              <a:xfrm rot="16200000">
                <a:off x="2028832" y="2288541"/>
                <a:ext cx="839079" cy="1062730"/>
              </a:xfrm>
              <a:prstGeom prst="triangle">
                <a:avLst/>
              </a:prstGeom>
              <a:gradFill flip="none" rotWithShape="1">
                <a:gsLst>
                  <a:gs pos="100000">
                    <a:schemeClr val="accent4"/>
                  </a:gs>
                  <a:gs pos="0">
                    <a:srgbClr val="FEB922"/>
                  </a:gs>
                </a:gsLst>
                <a:lin ang="81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12" name="Freeform: Shape 14"/>
              <p:cNvSpPr/>
              <p:nvPr/>
            </p:nvSpPr>
            <p:spPr>
              <a:xfrm>
                <a:off x="879852" y="1919019"/>
                <a:ext cx="1035149" cy="890474"/>
              </a:xfrm>
              <a:custGeom>
                <a:avLst/>
                <a:gdLst>
                  <a:gd name="connsiteX0" fmla="*/ 934638 w 934638"/>
                  <a:gd name="connsiteY0" fmla="*/ 804010 h 804010"/>
                  <a:gd name="connsiteX1" fmla="*/ 934638 w 934638"/>
                  <a:gd name="connsiteY1" fmla="*/ 0 h 804010"/>
                  <a:gd name="connsiteX2" fmla="*/ 0 w 934638"/>
                  <a:gd name="connsiteY2" fmla="*/ 439722 h 804010"/>
                  <a:gd name="connsiteX3" fmla="*/ 934638 w 934638"/>
                  <a:gd name="connsiteY3" fmla="*/ 804010 h 80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638" h="804010">
                    <a:moveTo>
                      <a:pt x="934638" y="804010"/>
                    </a:moveTo>
                    <a:lnTo>
                      <a:pt x="934638" y="0"/>
                    </a:lnTo>
                    <a:lnTo>
                      <a:pt x="0" y="439722"/>
                    </a:lnTo>
                    <a:lnTo>
                      <a:pt x="934638" y="80401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4"/>
                  </a:gs>
                  <a:gs pos="0">
                    <a:srgbClr val="FEB922"/>
                  </a:gs>
                </a:gsLst>
                <a:lin ang="81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13" name="Freeform: Shape 15"/>
              <p:cNvSpPr/>
              <p:nvPr/>
            </p:nvSpPr>
            <p:spPr>
              <a:xfrm flipH="1">
                <a:off x="1930327" y="1919019"/>
                <a:ext cx="1035149" cy="890474"/>
              </a:xfrm>
              <a:custGeom>
                <a:avLst/>
                <a:gdLst>
                  <a:gd name="connsiteX0" fmla="*/ 934638 w 934638"/>
                  <a:gd name="connsiteY0" fmla="*/ 804010 h 804010"/>
                  <a:gd name="connsiteX1" fmla="*/ 934638 w 934638"/>
                  <a:gd name="connsiteY1" fmla="*/ 0 h 804010"/>
                  <a:gd name="connsiteX2" fmla="*/ 0 w 934638"/>
                  <a:gd name="connsiteY2" fmla="*/ 439722 h 804010"/>
                  <a:gd name="connsiteX3" fmla="*/ 934638 w 934638"/>
                  <a:gd name="connsiteY3" fmla="*/ 804010 h 804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4638" h="804010">
                    <a:moveTo>
                      <a:pt x="934638" y="804010"/>
                    </a:moveTo>
                    <a:lnTo>
                      <a:pt x="934638" y="0"/>
                    </a:lnTo>
                    <a:lnTo>
                      <a:pt x="0" y="439722"/>
                    </a:lnTo>
                    <a:lnTo>
                      <a:pt x="934638" y="80401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4"/>
                  </a:gs>
                  <a:gs pos="0">
                    <a:srgbClr val="FEB922"/>
                  </a:gs>
                </a:gsLst>
                <a:lin ang="81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825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radient">
  <a:themeElements>
    <a:clrScheme name="Custom 9">
      <a:dk1>
        <a:srgbClr val="5CAC34"/>
      </a:dk1>
      <a:lt1>
        <a:srgbClr val="FFFFFF"/>
      </a:lt1>
      <a:dk2>
        <a:srgbClr val="6B6F71"/>
      </a:dk2>
      <a:lt2>
        <a:srgbClr val="FBB034"/>
      </a:lt2>
      <a:accent1>
        <a:srgbClr val="71BF44"/>
      </a:accent1>
      <a:accent2>
        <a:srgbClr val="1870B8"/>
      </a:accent2>
      <a:accent3>
        <a:srgbClr val="00B4F1"/>
      </a:accent3>
      <a:accent4>
        <a:srgbClr val="EF4044"/>
      </a:accent4>
      <a:accent5>
        <a:srgbClr val="E07521"/>
      </a:accent5>
      <a:accent6>
        <a:srgbClr val="936DAF"/>
      </a:accent6>
      <a:hlink>
        <a:srgbClr val="6CB644"/>
      </a:hlink>
      <a:folHlink>
        <a:srgbClr val="9071A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rtlCol="0" anchor="ctr">
        <a:spAutoFit/>
      </a:bodyPr>
      <a:lstStyle>
        <a:defPPr algn="ctr">
          <a:lnSpc>
            <a:spcPct val="90000"/>
          </a:lnSpc>
          <a:defRPr sz="2800" dirty="0" smtClean="0">
            <a:solidFill>
              <a:schemeClr val="bg1"/>
            </a:solidFill>
          </a:defRPr>
        </a:defPPr>
      </a:lstStyle>
    </a:spDef>
    <a:lnDef>
      <a:spPr>
        <a:noFill/>
        <a:ln w="14288" cap="flat">
          <a:solidFill>
            <a:schemeClr val="tx2"/>
          </a:solidFill>
          <a:prstDash val="solid"/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</a:objectDefaults>
  <a:extraClrSchemeLst/>
</a:theme>
</file>

<file path=ppt/theme/theme2.xml><?xml version="1.0" encoding="utf-8"?>
<a:theme xmlns:a="http://schemas.openxmlformats.org/drawingml/2006/main" name="Blackbaud Corporate Template 2016">
  <a:themeElements>
    <a:clrScheme name="Custom 9">
      <a:dk1>
        <a:srgbClr val="5CAC34"/>
      </a:dk1>
      <a:lt1>
        <a:srgbClr val="FFFFFF"/>
      </a:lt1>
      <a:dk2>
        <a:srgbClr val="6B6F71"/>
      </a:dk2>
      <a:lt2>
        <a:srgbClr val="FBB034"/>
      </a:lt2>
      <a:accent1>
        <a:srgbClr val="71BF44"/>
      </a:accent1>
      <a:accent2>
        <a:srgbClr val="1870B8"/>
      </a:accent2>
      <a:accent3>
        <a:srgbClr val="00B4F1"/>
      </a:accent3>
      <a:accent4>
        <a:srgbClr val="EF4044"/>
      </a:accent4>
      <a:accent5>
        <a:srgbClr val="E07521"/>
      </a:accent5>
      <a:accent6>
        <a:srgbClr val="936DAF"/>
      </a:accent6>
      <a:hlink>
        <a:srgbClr val="6CB644"/>
      </a:hlink>
      <a:folHlink>
        <a:srgbClr val="9071A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rtlCol="0" anchor="ctr">
        <a:spAutoFit/>
      </a:bodyPr>
      <a:lstStyle>
        <a:defPPr algn="ctr">
          <a:lnSpc>
            <a:spcPct val="90000"/>
          </a:lnSpc>
          <a:defRPr sz="2800" dirty="0" smtClean="0">
            <a:solidFill>
              <a:schemeClr val="bg1"/>
            </a:solidFill>
          </a:defRPr>
        </a:defPPr>
      </a:lstStyle>
    </a:spDef>
    <a:lnDef>
      <a:spPr>
        <a:noFill/>
        <a:ln w="14288" cap="flat">
          <a:solidFill>
            <a:schemeClr val="tx2"/>
          </a:solidFill>
          <a:prstDash val="solid"/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</a:objectDefaults>
  <a:extraClrSchemeLst/>
  <a:extLst>
    <a:ext uri="{05A4C25C-085E-4340-85A3-A5531E510DB2}">
      <thm15:themeFamily xmlns:thm15="http://schemas.microsoft.com/office/thememl/2012/main" name="Blackbaud Corporate Powerpoint Template (widescreen) Dec 2016.pptx [Read-Only]" id="{97321F60-BCB1-4342-A1B5-F86A89A2CB28}" vid="{7443DA60-0FC3-45F8-9037-62D190D98B01}"/>
    </a:ext>
  </a:extLst>
</a:theme>
</file>

<file path=ppt/theme/theme3.xml><?xml version="1.0" encoding="utf-8"?>
<a:theme xmlns:a="http://schemas.openxmlformats.org/drawingml/2006/main" name="Office Theme">
  <a:themeElements>
    <a:clrScheme name="Duarte_2013">
      <a:dk1>
        <a:sysClr val="windowText" lastClr="000000"/>
      </a:dk1>
      <a:lt1>
        <a:sysClr val="window" lastClr="FFFFFF"/>
      </a:lt1>
      <a:dk2>
        <a:srgbClr val="AF3C19"/>
      </a:dk2>
      <a:lt2>
        <a:srgbClr val="EAE8DF"/>
      </a:lt2>
      <a:accent1>
        <a:srgbClr val="009EBA"/>
      </a:accent1>
      <a:accent2>
        <a:srgbClr val="A8C4C4"/>
      </a:accent2>
      <a:accent3>
        <a:srgbClr val="C4BDA3"/>
      </a:accent3>
      <a:accent4>
        <a:srgbClr val="8C8A7A"/>
      </a:accent4>
      <a:accent5>
        <a:srgbClr val="66523D"/>
      </a:accent5>
      <a:accent6>
        <a:srgbClr val="938D45"/>
      </a:accent6>
      <a:hlink>
        <a:srgbClr val="009EBA"/>
      </a:hlink>
      <a:folHlink>
        <a:srgbClr val="A8C4C4"/>
      </a:folHlink>
    </a:clrScheme>
    <a:fontScheme name="Duarte_2013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Duarte_2013">
      <a:dk1>
        <a:sysClr val="windowText" lastClr="000000"/>
      </a:dk1>
      <a:lt1>
        <a:sysClr val="window" lastClr="FFFFFF"/>
      </a:lt1>
      <a:dk2>
        <a:srgbClr val="AF3C19"/>
      </a:dk2>
      <a:lt2>
        <a:srgbClr val="EAE8DF"/>
      </a:lt2>
      <a:accent1>
        <a:srgbClr val="009EBA"/>
      </a:accent1>
      <a:accent2>
        <a:srgbClr val="A8C4C4"/>
      </a:accent2>
      <a:accent3>
        <a:srgbClr val="C4BDA3"/>
      </a:accent3>
      <a:accent4>
        <a:srgbClr val="8C8A7A"/>
      </a:accent4>
      <a:accent5>
        <a:srgbClr val="66523D"/>
      </a:accent5>
      <a:accent6>
        <a:srgbClr val="938D45"/>
      </a:accent6>
      <a:hlink>
        <a:srgbClr val="009EBA"/>
      </a:hlink>
      <a:folHlink>
        <a:srgbClr val="A8C4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15006</TotalTime>
  <Words>37</Words>
  <Application>Microsoft Office PowerPoint</Application>
  <PresentationFormat>On-screen Show (16:9)</PresentationFormat>
  <Paragraphs>35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Arial Narrow</vt:lpstr>
      <vt:lpstr>Calibri</vt:lpstr>
      <vt:lpstr>Franklin Gothic Book</vt:lpstr>
      <vt:lpstr>Helvetica</vt:lpstr>
      <vt:lpstr>HelveticaNeueLT Std Med Cn</vt:lpstr>
      <vt:lpstr>Gradient</vt:lpstr>
      <vt:lpstr>Blackbaud Corporate Template 2016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 Inc.</dc:creator>
  <cp:lastModifiedBy>Josh Wilhoit</cp:lastModifiedBy>
  <cp:revision>1980</cp:revision>
  <cp:lastPrinted>2016-04-07T22:09:11Z</cp:lastPrinted>
  <dcterms:created xsi:type="dcterms:W3CDTF">2013-07-10T17:36:12Z</dcterms:created>
  <dcterms:modified xsi:type="dcterms:W3CDTF">2017-06-16T20:03:09Z</dcterms:modified>
</cp:coreProperties>
</file>